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3" r:id="rId7"/>
    <p:sldId id="261" r:id="rId8"/>
    <p:sldId id="26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3"/>
  </p:normalViewPr>
  <p:slideViewPr>
    <p:cSldViewPr snapToGrid="0" snapToObjects="1">
      <p:cViewPr varScale="1">
        <p:scale>
          <a:sx n="79" d="100"/>
          <a:sy n="79" d="100"/>
        </p:scale>
        <p:origin x="2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2" y="798351"/>
            <a:ext cx="10318418" cy="4394988"/>
          </a:xfrm>
        </p:spPr>
        <p:txBody>
          <a:bodyPr/>
          <a:lstStyle/>
          <a:p>
            <a:r>
              <a:rPr lang="en-US" sz="4400" dirty="0" smtClean="0"/>
              <a:t>Healthy </a:t>
            </a:r>
            <a:br>
              <a:rPr lang="en-US" sz="4400" dirty="0" smtClean="0"/>
            </a:br>
            <a:r>
              <a:rPr lang="en-US" sz="4400" dirty="0" smtClean="0"/>
              <a:t>communication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SsE</a:t>
            </a:r>
            <a:r>
              <a:rPr lang="en-US" dirty="0" smtClean="0"/>
              <a:t> HV Pittsburgh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10986"/>
            <a:ext cx="10178322" cy="149213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Basic guidelines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45130"/>
            <a:ext cx="10178322" cy="24329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50" b="1" dirty="0" smtClean="0"/>
              <a:t>Keep to the current moment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50" b="1" dirty="0" smtClean="0"/>
              <a:t>Use “I” statements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50" b="1" dirty="0" smtClean="0"/>
              <a:t>Deal with </a:t>
            </a:r>
            <a:r>
              <a:rPr lang="en-US" sz="2850" b="1" smtClean="0"/>
              <a:t>conflict </a:t>
            </a:r>
            <a:endParaRPr lang="en-US" sz="285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50" b="1" dirty="0" smtClean="0"/>
              <a:t>Take a break if necessary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559" y="4506686"/>
            <a:ext cx="2559511" cy="2187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40" y="4506686"/>
            <a:ext cx="3038443" cy="2198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97" y="4506687"/>
            <a:ext cx="3024148" cy="218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9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10986"/>
            <a:ext cx="10178322" cy="149213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SAI Ram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254" y="3766218"/>
            <a:ext cx="8431165" cy="2487625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/>
              <a:t>“God, grant me the serenity to accept the things I cannot change, the courage to change the things I can, and wisdom to know the difference.”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09" y="1796142"/>
            <a:ext cx="3137156" cy="2352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61" y="1796142"/>
            <a:ext cx="3031671" cy="1970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597" y="1796142"/>
            <a:ext cx="3031671" cy="19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3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10986"/>
            <a:ext cx="10178322" cy="149213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Sense control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79814"/>
            <a:ext cx="3166002" cy="4408714"/>
          </a:xfrm>
        </p:spPr>
        <p:txBody>
          <a:bodyPr>
            <a:normAutofit/>
          </a:bodyPr>
          <a:lstStyle/>
          <a:p>
            <a:r>
              <a:rPr lang="en-US" sz="3200" b="1" dirty="0"/>
              <a:t>Speak no evil</a:t>
            </a:r>
          </a:p>
          <a:p>
            <a:r>
              <a:rPr lang="en-US" sz="3200" b="1" dirty="0"/>
              <a:t>Hear no evil</a:t>
            </a:r>
          </a:p>
          <a:p>
            <a:r>
              <a:rPr lang="en-US" sz="3200" b="1" dirty="0" smtClean="0"/>
              <a:t>See no evil</a:t>
            </a:r>
          </a:p>
          <a:p>
            <a:r>
              <a:rPr lang="en-US" sz="3200" b="1" dirty="0" smtClean="0"/>
              <a:t>Do no evil 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38" y="1779814"/>
            <a:ext cx="6639004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10986"/>
            <a:ext cx="10178322" cy="1492132"/>
          </a:xfrm>
        </p:spPr>
        <p:txBody>
          <a:bodyPr>
            <a:normAutofit/>
          </a:bodyPr>
          <a:lstStyle/>
          <a:p>
            <a:r>
              <a:rPr lang="en-US" sz="6000" dirty="0"/>
              <a:t>Controlling your tongue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314576"/>
            <a:ext cx="6935060" cy="3593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Think before you speak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“Before you speak, ask yourself: Is it kind, is it necessary, is it true, does it improve the silence?”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952" y="2103118"/>
            <a:ext cx="2545443" cy="38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10986"/>
            <a:ext cx="10178322" cy="149213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power of words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314576"/>
            <a:ext cx="6892197" cy="3593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Have a lasting effect</a:t>
            </a:r>
          </a:p>
          <a:p>
            <a:r>
              <a:rPr lang="en-US" sz="2800" b="1" dirty="0" smtClean="0"/>
              <a:t>Can be used to lift people up</a:t>
            </a:r>
          </a:p>
          <a:p>
            <a:r>
              <a:rPr lang="en-US" sz="2800" b="1" dirty="0" smtClean="0"/>
              <a:t>Can be used to put people down</a:t>
            </a:r>
          </a:p>
          <a:p>
            <a:r>
              <a:rPr lang="en-US" sz="2800" b="1" dirty="0" smtClean="0"/>
              <a:t>We have to do our best to make sure we never use words in a way that would be hurtful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38" y="2314576"/>
            <a:ext cx="3917154" cy="310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10986"/>
            <a:ext cx="10178322" cy="149213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How?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314576"/>
            <a:ext cx="10178322" cy="359359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/>
              <a:t>When you feel anger, hatred, ego, or pride…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b="1" dirty="0" smtClean="0"/>
              <a:t>Leave the situation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b="1" dirty="0" smtClean="0"/>
              <a:t>Sit in silence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b="1" dirty="0" smtClean="0"/>
              <a:t>Take deep breaths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b="1" dirty="0" smtClean="0"/>
              <a:t>Look into a mirror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b="1" dirty="0" smtClean="0"/>
              <a:t>Force a laugh or smile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/>
          <a:stretch/>
        </p:blipFill>
        <p:spPr>
          <a:xfrm>
            <a:off x="7052223" y="3201316"/>
            <a:ext cx="2935705" cy="336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10986"/>
            <a:ext cx="10178322" cy="149213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How?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959429"/>
            <a:ext cx="10178322" cy="439238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/>
              <a:t>When you feel insulted/ put down…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00" b="1" dirty="0" smtClean="0"/>
              <a:t>Do not let your emotions take over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00" b="1" dirty="0" smtClean="0"/>
              <a:t>You have two choices: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en-US" sz="2800" b="1" dirty="0" smtClean="0"/>
              <a:t>Ignore what they said, do not let it affect you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en-US" sz="2800" b="1" dirty="0" smtClean="0"/>
              <a:t>Speak up in a respectful and careful manor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endParaRPr lang="en-US" sz="28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800" b="1" dirty="0" smtClean="0"/>
              <a:t>All that matters is who you are and how you believe in yourself, what others say cannot bring you down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357" y="130176"/>
            <a:ext cx="37211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4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10986"/>
            <a:ext cx="10178322" cy="149213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Build bridges not fences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314576"/>
            <a:ext cx="10178322" cy="413521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Do not add fuel to the fire</a:t>
            </a:r>
          </a:p>
          <a:p>
            <a:r>
              <a:rPr lang="en-US" sz="2800" b="1" dirty="0" smtClean="0"/>
              <a:t>Better the situation if possible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6" y="3967844"/>
            <a:ext cx="3984171" cy="2366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3967844"/>
            <a:ext cx="3539464" cy="2366752"/>
          </a:xfrm>
          <a:prstGeom prst="rect">
            <a:avLst/>
          </a:prstGeom>
        </p:spPr>
      </p:pic>
      <p:sp>
        <p:nvSpPr>
          <p:cNvPr id="6" name="Cross 5"/>
          <p:cNvSpPr/>
          <p:nvPr/>
        </p:nvSpPr>
        <p:spPr>
          <a:xfrm rot="18764684">
            <a:off x="7047021" y="3330584"/>
            <a:ext cx="3186823" cy="3167670"/>
          </a:xfrm>
          <a:prstGeom prst="plus">
            <a:avLst>
              <a:gd name="adj" fmla="val 465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10986"/>
            <a:ext cx="10178322" cy="149213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Role play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103118"/>
            <a:ext cx="10178322" cy="3593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800" b="1" dirty="0" smtClean="0"/>
              <a:t>Acting out </a:t>
            </a:r>
            <a:r>
              <a:rPr lang="en-US" sz="2800" b="1" dirty="0" smtClean="0"/>
              <a:t>different real </a:t>
            </a:r>
            <a:r>
              <a:rPr lang="en-US" sz="2800" b="1" dirty="0" smtClean="0"/>
              <a:t>life scenarios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2800" b="1" dirty="0"/>
              <a:t>H</a:t>
            </a:r>
            <a:r>
              <a:rPr lang="en-US" sz="2800" b="1" dirty="0" smtClean="0"/>
              <a:t>ow </a:t>
            </a:r>
            <a:r>
              <a:rPr lang="en-US" sz="2800" b="1" dirty="0" smtClean="0"/>
              <a:t>to appropriately handle each one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72" y="3394529"/>
            <a:ext cx="4989286" cy="318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10986"/>
            <a:ext cx="10178322" cy="149213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communicating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67543"/>
            <a:ext cx="7820885" cy="4963886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/>
              <a:t>Never start sentences with “you” instead replace them with “I”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dirty="0" smtClean="0"/>
              <a:t>Use phrases such as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b="1" dirty="0" smtClean="0"/>
              <a:t>I feel… when you…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b="1" dirty="0" smtClean="0"/>
              <a:t>I need you to…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b="1" dirty="0" smtClean="0"/>
              <a:t>I am willing to… in exchange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8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00" b="1" dirty="0"/>
              <a:t>C</a:t>
            </a:r>
            <a:r>
              <a:rPr lang="en-US" sz="2800" b="1" dirty="0" smtClean="0"/>
              <a:t>ommunicating effectively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00" b="1" dirty="0"/>
              <a:t>N</a:t>
            </a:r>
            <a:r>
              <a:rPr lang="en-US" sz="2800" b="1" dirty="0" smtClean="0"/>
              <a:t>ot directly attacking the other person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800" b="1" dirty="0" smtClean="0"/>
              <a:t>Compromise is key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8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30" y="2894480"/>
            <a:ext cx="2538185" cy="22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4690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1068</TotalTime>
  <Words>318</Words>
  <Application>Microsoft Macintosh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Impact</vt:lpstr>
      <vt:lpstr>Badge</vt:lpstr>
      <vt:lpstr>Healthy  communication</vt:lpstr>
      <vt:lpstr>Sense control</vt:lpstr>
      <vt:lpstr>Controlling your tongue </vt:lpstr>
      <vt:lpstr>The power of words</vt:lpstr>
      <vt:lpstr>How?</vt:lpstr>
      <vt:lpstr>How?</vt:lpstr>
      <vt:lpstr>Build bridges not fences</vt:lpstr>
      <vt:lpstr>Role play</vt:lpstr>
      <vt:lpstr>communicating</vt:lpstr>
      <vt:lpstr>Basic guidelines</vt:lpstr>
      <vt:lpstr>SAI Ram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 communication</dc:title>
  <dc:creator>Saipriya Namasivayam</dc:creator>
  <cp:lastModifiedBy>Saipriya Namasivayam</cp:lastModifiedBy>
  <cp:revision>11</cp:revision>
  <dcterms:created xsi:type="dcterms:W3CDTF">2017-11-04T04:34:10Z</dcterms:created>
  <dcterms:modified xsi:type="dcterms:W3CDTF">2017-11-06T04:52:12Z</dcterms:modified>
</cp:coreProperties>
</file>