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08E94F4A-062D-43A0-BC50-654AD6B5949F}" type="datetimeFigureOut">
              <a:rPr lang="en-US" smtClean="0"/>
              <a:t>8/19/2017</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1B0F4CD-386A-4A38-BE3F-38948F63C37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E94F4A-062D-43A0-BC50-654AD6B5949F}" type="datetimeFigureOut">
              <a:rPr lang="en-US" smtClean="0"/>
              <a:t>8/19/2017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0F4CD-386A-4A38-BE3F-38948F63C37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E94F4A-062D-43A0-BC50-654AD6B5949F}" type="datetimeFigureOut">
              <a:rPr lang="en-US" smtClean="0"/>
              <a:t>8/19/2017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0F4CD-386A-4A38-BE3F-38948F63C37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08E94F4A-062D-43A0-BC50-654AD6B5949F}" type="datetimeFigureOut">
              <a:rPr lang="en-US" smtClean="0"/>
              <a:t>8/19/2017</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11B0F4CD-386A-4A38-BE3F-38948F63C37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08E94F4A-062D-43A0-BC50-654AD6B5949F}" type="datetimeFigureOut">
              <a:rPr lang="en-US" smtClean="0"/>
              <a:t>8/19/2017</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11B0F4CD-386A-4A38-BE3F-38948F63C37A}"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08E94F4A-062D-43A0-BC50-654AD6B5949F}" type="datetimeFigureOut">
              <a:rPr lang="en-US" smtClean="0"/>
              <a:t>8/19/2017</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11B0F4CD-386A-4A38-BE3F-38948F63C37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08E94F4A-062D-43A0-BC50-654AD6B5949F}" type="datetimeFigureOut">
              <a:rPr lang="en-US" smtClean="0"/>
              <a:t>8/19/2017</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11B0F4CD-386A-4A38-BE3F-38948F63C37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E94F4A-062D-43A0-BC50-654AD6B5949F}" type="datetimeFigureOut">
              <a:rPr lang="en-US" smtClean="0"/>
              <a:t>8/19/2017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B0F4CD-386A-4A38-BE3F-38948F63C37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08E94F4A-062D-43A0-BC50-654AD6B5949F}" type="datetimeFigureOut">
              <a:rPr lang="en-US" smtClean="0"/>
              <a:t>8/19/2017</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11B0F4CD-386A-4A38-BE3F-38948F63C37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8E94F4A-062D-43A0-BC50-654AD6B5949F}" type="datetimeFigureOut">
              <a:rPr lang="en-US" smtClean="0"/>
              <a:t>8/19/2017</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11B0F4CD-386A-4A38-BE3F-38948F63C37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08E94F4A-062D-43A0-BC50-654AD6B5949F}" type="datetimeFigureOut">
              <a:rPr lang="en-US" smtClean="0"/>
              <a:t>8/19/2017</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11B0F4CD-386A-4A38-BE3F-38948F63C37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8E94F4A-062D-43A0-BC50-654AD6B5949F}" type="datetimeFigureOut">
              <a:rPr lang="en-US" smtClean="0"/>
              <a:t>8/19/2017</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1B0F4CD-386A-4A38-BE3F-38948F63C37A}"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85800"/>
            <a:ext cx="8062912" cy="1470025"/>
          </a:xfrm>
        </p:spPr>
        <p:txBody>
          <a:bodyPr/>
          <a:lstStyle/>
          <a:p>
            <a:r>
              <a:rPr lang="en-US" dirty="0" smtClean="0"/>
              <a:t>Who Is Dear To The Lord </a:t>
            </a:r>
            <a:endParaRPr lang="en-US" dirty="0"/>
          </a:p>
        </p:txBody>
      </p:sp>
      <p:sp>
        <p:nvSpPr>
          <p:cNvPr id="3" name="Subtitle 2"/>
          <p:cNvSpPr>
            <a:spLocks noGrp="1"/>
          </p:cNvSpPr>
          <p:nvPr>
            <p:ph type="subTitle" idx="1"/>
          </p:nvPr>
        </p:nvSpPr>
        <p:spPr>
          <a:xfrm>
            <a:off x="228600" y="2250280"/>
            <a:ext cx="8458200" cy="1752600"/>
          </a:xfrm>
        </p:spPr>
        <p:txBody>
          <a:bodyPr/>
          <a:lstStyle/>
          <a:p>
            <a:r>
              <a:rPr lang="en-US" dirty="0" smtClean="0"/>
              <a:t>( Teachings of </a:t>
            </a:r>
            <a:r>
              <a:rPr lang="en-US" dirty="0" err="1" smtClean="0"/>
              <a:t>sathya</a:t>
            </a:r>
            <a:r>
              <a:rPr lang="en-US" dirty="0" smtClean="0"/>
              <a:t> </a:t>
            </a:r>
            <a:r>
              <a:rPr lang="en-US" dirty="0" err="1" smtClean="0"/>
              <a:t>sai</a:t>
            </a:r>
            <a:r>
              <a:rPr lang="en-US" dirty="0" smtClean="0"/>
              <a:t> baba – volume 3 ) </a:t>
            </a:r>
            <a:endParaRPr lang="en-US" dirty="0"/>
          </a:p>
        </p:txBody>
      </p:sp>
    </p:spTree>
    <p:extLst>
      <p:ext uri="{BB962C8B-B14F-4D97-AF65-F5344CB8AC3E}">
        <p14:creationId xmlns:p14="http://schemas.microsoft.com/office/powerpoint/2010/main" val="24078044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305800" cy="5592763"/>
          </a:xfrm>
        </p:spPr>
        <p:txBody>
          <a:bodyPr>
            <a:normAutofit/>
          </a:bodyPr>
          <a:lstStyle/>
          <a:p>
            <a:r>
              <a:rPr lang="en-US" dirty="0" smtClean="0">
                <a:latin typeface="Calibri" panose="020F0502020204030204" pitchFamily="34" charset="0"/>
              </a:rPr>
              <a:t>Next comes the mind. The mind is polluted by wrong thoughts and bad feelings. Man should strive to keep away all bad thoughts from invading his mind. When a man is ceaselessly filled with bad thoughts, he can only reap bad consequences. To purify the mind, all bad thoughts have to be expelled. No room should be given to them. Bad feelings should be banished from the mind. Only then will the mind become totally purified.</a:t>
            </a:r>
            <a:endParaRPr lang="en-US" dirty="0">
              <a:latin typeface="Calibri" panose="020F0502020204030204" pitchFamily="34" charset="0"/>
            </a:endParaRPr>
          </a:p>
        </p:txBody>
      </p:sp>
    </p:spTree>
    <p:extLst>
      <p:ext uri="{BB962C8B-B14F-4D97-AF65-F5344CB8AC3E}">
        <p14:creationId xmlns:p14="http://schemas.microsoft.com/office/powerpoint/2010/main" val="25080304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8077200" cy="5440363"/>
          </a:xfrm>
        </p:spPr>
        <p:txBody>
          <a:bodyPr>
            <a:normAutofit lnSpcReduction="10000"/>
          </a:bodyPr>
          <a:lstStyle/>
          <a:p>
            <a:r>
              <a:rPr lang="en-US" dirty="0" smtClean="0">
                <a:latin typeface="Calibri" panose="020F0502020204030204" pitchFamily="34" charset="0"/>
              </a:rPr>
              <a:t>Then comes purity of the body. One must have a body that is free from the taint of violence or harm. Men commit many acts of violence and many sinful acts with their hands. The body has been given to man primarily for </a:t>
            </a:r>
            <a:r>
              <a:rPr lang="en-US" dirty="0" err="1" smtClean="0">
                <a:latin typeface="Calibri" panose="020F0502020204030204" pitchFamily="34" charset="0"/>
              </a:rPr>
              <a:t>practising</a:t>
            </a:r>
            <a:r>
              <a:rPr lang="en-US" dirty="0" smtClean="0">
                <a:latin typeface="Calibri" panose="020F0502020204030204" pitchFamily="34" charset="0"/>
              </a:rPr>
              <a:t> righteousness. Such a sacred gift should be used only for rendering service to others and doing godly actions. This is the way to purify the body. Therefore, when speech, mind, and the body are purified, internal purity is ensured. </a:t>
            </a:r>
            <a:r>
              <a:rPr lang="en-US" dirty="0" err="1" smtClean="0">
                <a:latin typeface="Calibri" panose="020F0502020204030204" pitchFamily="34" charset="0"/>
              </a:rPr>
              <a:t>Suchi</a:t>
            </a:r>
            <a:r>
              <a:rPr lang="en-US" dirty="0" smtClean="0">
                <a:latin typeface="Calibri" panose="020F0502020204030204" pitchFamily="34" charset="0"/>
              </a:rPr>
              <a:t> thus calls for internal purity as well as external cleanliness</a:t>
            </a:r>
            <a:endParaRPr lang="en-US" dirty="0">
              <a:latin typeface="Calibri" panose="020F0502020204030204" pitchFamily="34" charset="0"/>
            </a:endParaRPr>
          </a:p>
        </p:txBody>
      </p:sp>
    </p:spTree>
    <p:extLst>
      <p:ext uri="{BB962C8B-B14F-4D97-AF65-F5344CB8AC3E}">
        <p14:creationId xmlns:p14="http://schemas.microsoft.com/office/powerpoint/2010/main" val="39993847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Devoid of Desires </a:t>
            </a:r>
          </a:p>
          <a:p>
            <a:r>
              <a:rPr lang="en-US" dirty="0" smtClean="0"/>
              <a:t>Absolutely Pure </a:t>
            </a:r>
          </a:p>
          <a:p>
            <a:r>
              <a:rPr lang="en-US" dirty="0" smtClean="0"/>
              <a:t>Firm in Determination </a:t>
            </a:r>
          </a:p>
          <a:p>
            <a:r>
              <a:rPr lang="en-US" dirty="0" smtClean="0"/>
              <a:t>Completely Detached</a:t>
            </a:r>
          </a:p>
          <a:p>
            <a:r>
              <a:rPr lang="en-US" dirty="0" smtClean="0"/>
              <a:t> Free from Grief </a:t>
            </a:r>
          </a:p>
          <a:p>
            <a:r>
              <a:rPr lang="en-US" dirty="0" smtClean="0"/>
              <a:t>Renounced Pomp and Ostentation</a:t>
            </a:r>
          </a:p>
        </p:txBody>
      </p:sp>
    </p:spTree>
    <p:extLst>
      <p:ext uri="{BB962C8B-B14F-4D97-AF65-F5344CB8AC3E}">
        <p14:creationId xmlns:p14="http://schemas.microsoft.com/office/powerpoint/2010/main" val="1166796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58"/>
            <a:ext cx="8077200" cy="916858"/>
          </a:xfrm>
        </p:spPr>
        <p:txBody>
          <a:bodyPr/>
          <a:lstStyle/>
          <a:p>
            <a:r>
              <a:rPr lang="en-US" dirty="0" err="1" smtClean="0"/>
              <a:t>Suchi</a:t>
            </a:r>
            <a:r>
              <a:rPr lang="en-US" dirty="0" smtClean="0"/>
              <a:t> (Pure)</a:t>
            </a:r>
            <a:endParaRPr lang="en-US" dirty="0"/>
          </a:p>
        </p:txBody>
      </p:sp>
      <p:sp>
        <p:nvSpPr>
          <p:cNvPr id="3" name="Content Placeholder 2"/>
          <p:cNvSpPr>
            <a:spLocks noGrp="1"/>
          </p:cNvSpPr>
          <p:nvPr>
            <p:ph idx="1"/>
          </p:nvPr>
        </p:nvSpPr>
        <p:spPr>
          <a:xfrm>
            <a:off x="381000" y="1143000"/>
            <a:ext cx="8382000" cy="5334000"/>
          </a:xfrm>
        </p:spPr>
        <p:txBody>
          <a:bodyPr>
            <a:normAutofit/>
          </a:bodyPr>
          <a:lstStyle/>
          <a:p>
            <a:r>
              <a:rPr lang="en-US" dirty="0" smtClean="0"/>
              <a:t>What is purity? How is purity important in our daily life?</a:t>
            </a:r>
          </a:p>
          <a:p>
            <a:r>
              <a:rPr lang="en-US" dirty="0" smtClean="0"/>
              <a:t>What image comes to your mind when we talk about purity and why?</a:t>
            </a:r>
          </a:p>
          <a:p>
            <a:r>
              <a:rPr lang="en-US" dirty="0" smtClean="0"/>
              <a:t>How do you differentiate the pure from impure?</a:t>
            </a:r>
          </a:p>
          <a:p>
            <a:endParaRPr lang="en-US" dirty="0"/>
          </a:p>
          <a:p>
            <a:pPr marL="0" indent="0">
              <a:buNone/>
            </a:pPr>
            <a:r>
              <a:rPr lang="en-US" dirty="0" smtClean="0"/>
              <a:t>To Think About : In your personal </a:t>
            </a:r>
            <a:r>
              <a:rPr lang="en-US" dirty="0" err="1" smtClean="0"/>
              <a:t>sadhana</a:t>
            </a:r>
            <a:r>
              <a:rPr lang="en-US" dirty="0" smtClean="0"/>
              <a:t> do you feel achieving purity is becoming a challenge or is it becoming easier? </a:t>
            </a:r>
          </a:p>
          <a:p>
            <a:pPr marL="0" indent="0">
              <a:buNone/>
            </a:pPr>
            <a:endParaRPr lang="en-US" dirty="0"/>
          </a:p>
        </p:txBody>
      </p:sp>
    </p:spTree>
    <p:extLst>
      <p:ext uri="{BB962C8B-B14F-4D97-AF65-F5344CB8AC3E}">
        <p14:creationId xmlns:p14="http://schemas.microsoft.com/office/powerpoint/2010/main" val="3361328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5745163"/>
          </a:xfrm>
        </p:spPr>
        <p:txBody>
          <a:bodyPr>
            <a:normAutofit/>
          </a:bodyPr>
          <a:lstStyle/>
          <a:p>
            <a:pPr>
              <a:lnSpc>
                <a:spcPct val="150000"/>
              </a:lnSpc>
            </a:pPr>
            <a:endParaRPr lang="en-US" b="1" dirty="0" smtClean="0"/>
          </a:p>
          <a:p>
            <a:pPr>
              <a:lnSpc>
                <a:spcPct val="150000"/>
              </a:lnSpc>
            </a:pPr>
            <a:r>
              <a:rPr lang="en-US" b="1" dirty="0" smtClean="0"/>
              <a:t>Both Inner and Outer Purity is Essential</a:t>
            </a:r>
          </a:p>
          <a:p>
            <a:pPr>
              <a:lnSpc>
                <a:spcPct val="150000"/>
              </a:lnSpc>
            </a:pPr>
            <a:r>
              <a:rPr lang="en-US" b="1" dirty="0" smtClean="0"/>
              <a:t>Undertake Selfless Service to Purity the Heart</a:t>
            </a:r>
          </a:p>
          <a:p>
            <a:pPr>
              <a:lnSpc>
                <a:spcPct val="150000"/>
              </a:lnSpc>
            </a:pPr>
            <a:r>
              <a:rPr lang="en-US" b="1" dirty="0" smtClean="0"/>
              <a:t>Purity Is Vital For All Aspirants</a:t>
            </a:r>
          </a:p>
          <a:p>
            <a:pPr>
              <a:lnSpc>
                <a:spcPct val="150000"/>
              </a:lnSpc>
            </a:pPr>
            <a:r>
              <a:rPr lang="en-US" b="1" dirty="0" smtClean="0"/>
              <a:t>How To Purify Mind, Speech and the Body</a:t>
            </a:r>
            <a:endParaRPr lang="en-US" b="1" dirty="0"/>
          </a:p>
        </p:txBody>
      </p:sp>
    </p:spTree>
    <p:extLst>
      <p:ext uri="{BB962C8B-B14F-4D97-AF65-F5344CB8AC3E}">
        <p14:creationId xmlns:p14="http://schemas.microsoft.com/office/powerpoint/2010/main" val="1842493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563562"/>
          </a:xfrm>
        </p:spPr>
        <p:txBody>
          <a:bodyPr>
            <a:noAutofit/>
          </a:bodyPr>
          <a:lstStyle/>
          <a:p>
            <a:r>
              <a:rPr lang="en-US" sz="3200" b="1" dirty="0" smtClean="0"/>
              <a:t>Both Inner And Outer Purity Is Essential</a:t>
            </a:r>
            <a:endParaRPr lang="en-US" sz="3200" b="1" dirty="0"/>
          </a:p>
        </p:txBody>
      </p:sp>
      <p:sp>
        <p:nvSpPr>
          <p:cNvPr id="3" name="Content Placeholder 2"/>
          <p:cNvSpPr>
            <a:spLocks noGrp="1"/>
          </p:cNvSpPr>
          <p:nvPr>
            <p:ph idx="1"/>
          </p:nvPr>
        </p:nvSpPr>
        <p:spPr>
          <a:xfrm>
            <a:off x="228600" y="1219200"/>
            <a:ext cx="8763000" cy="5486400"/>
          </a:xfrm>
        </p:spPr>
        <p:txBody>
          <a:bodyPr>
            <a:normAutofit fontScale="92500" lnSpcReduction="10000"/>
          </a:bodyPr>
          <a:lstStyle/>
          <a:p>
            <a:r>
              <a:rPr lang="en-US" dirty="0" smtClean="0">
                <a:latin typeface="Calibri" panose="020F0502020204030204" pitchFamily="34" charset="0"/>
              </a:rPr>
              <a:t>The second quality is </a:t>
            </a:r>
            <a:r>
              <a:rPr lang="en-US" dirty="0" err="1" smtClean="0">
                <a:latin typeface="Calibri" panose="020F0502020204030204" pitchFamily="34" charset="0"/>
              </a:rPr>
              <a:t>suchi</a:t>
            </a:r>
            <a:r>
              <a:rPr lang="en-US" dirty="0" smtClean="0">
                <a:latin typeface="Calibri" panose="020F0502020204030204" pitchFamily="34" charset="0"/>
              </a:rPr>
              <a:t> (purity). There should be both inner and outer purity. Bodily purity relates to the physical. It covers such cleansing acts as bathing, wearing clean clothes, eating pure food, and the like. Even in studies, the books should be wholesome and elevating. But mere external cleanliness without internal purity is of no value. Everyone, from the scholar to the common man, is concerned only about external cleanliness and not about the purity of the heart within. However pure the ingredients may be, if the vessel in which they are cooked is not clean, the food will be spoiled. For a man, his heart is the vessel, and he must see that it is kept pure and untainted. </a:t>
            </a:r>
            <a:endParaRPr lang="en-US" dirty="0">
              <a:latin typeface="Calibri" panose="020F0502020204030204" pitchFamily="34" charset="0"/>
            </a:endParaRPr>
          </a:p>
        </p:txBody>
      </p:sp>
    </p:spTree>
    <p:extLst>
      <p:ext uri="{BB962C8B-B14F-4D97-AF65-F5344CB8AC3E}">
        <p14:creationId xmlns:p14="http://schemas.microsoft.com/office/powerpoint/2010/main" val="22502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Undertake Selfless Service to Purify the Heart</a:t>
            </a:r>
            <a:endParaRPr lang="en-US" sz="3600" b="1" dirty="0"/>
          </a:p>
        </p:txBody>
      </p:sp>
      <p:sp>
        <p:nvSpPr>
          <p:cNvPr id="3" name="Content Placeholder 2"/>
          <p:cNvSpPr>
            <a:spLocks noGrp="1"/>
          </p:cNvSpPr>
          <p:nvPr>
            <p:ph idx="1"/>
          </p:nvPr>
        </p:nvSpPr>
        <p:spPr/>
        <p:txBody>
          <a:bodyPr/>
          <a:lstStyle/>
          <a:p>
            <a:r>
              <a:rPr lang="en-US" dirty="0" smtClean="0">
                <a:latin typeface="Calibri" panose="020F0502020204030204" pitchFamily="34" charset="0"/>
              </a:rPr>
              <a:t>For the purification of the heart, everyone must undertake selfless service. Attachments and aversions, which pollute the mind, should be eschewed by concentrating on selfless service. It is only when the heart is pure that selfless service can be performed. Hence both bodily and mental purity are essential for a good devotee.5</a:t>
            </a:r>
            <a:endParaRPr lang="en-US" dirty="0">
              <a:latin typeface="Calibri" panose="020F0502020204030204" pitchFamily="34" charset="0"/>
            </a:endParaRPr>
          </a:p>
        </p:txBody>
      </p:sp>
    </p:spTree>
    <p:extLst>
      <p:ext uri="{BB962C8B-B14F-4D97-AF65-F5344CB8AC3E}">
        <p14:creationId xmlns:p14="http://schemas.microsoft.com/office/powerpoint/2010/main" val="37650066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Purity Is Vital for All Aspirants</a:t>
            </a:r>
            <a:endParaRPr lang="en-US" b="1" dirty="0"/>
          </a:p>
        </p:txBody>
      </p:sp>
      <p:sp>
        <p:nvSpPr>
          <p:cNvPr id="3" name="Content Placeholder 2"/>
          <p:cNvSpPr>
            <a:spLocks noGrp="1"/>
          </p:cNvSpPr>
          <p:nvPr>
            <p:ph idx="1"/>
          </p:nvPr>
        </p:nvSpPr>
        <p:spPr/>
        <p:txBody>
          <a:bodyPr>
            <a:normAutofit lnSpcReduction="10000"/>
          </a:bodyPr>
          <a:lstStyle/>
          <a:p>
            <a:r>
              <a:rPr lang="en-US" dirty="0" smtClean="0">
                <a:latin typeface="Calibri" panose="020F0502020204030204" pitchFamily="34" charset="0"/>
              </a:rPr>
              <a:t>The food cooked in an un-tinned vessel will be spoiled even if all the ingredients are good. Likewise, in the vessel of the heart, the inside must be purified by love. Then, all that one consumes will be wholesome. Hence purity is vital for all aspirants; without it, all man’s actions are tainted. Actions done with an impure heart can only produce undesirable results. Whatever good results you want to secure in the external world, inner purity is the basis.1</a:t>
            </a:r>
            <a:endParaRPr lang="en-US" dirty="0">
              <a:latin typeface="Calibri" panose="020F0502020204030204" pitchFamily="34" charset="0"/>
            </a:endParaRPr>
          </a:p>
        </p:txBody>
      </p:sp>
    </p:spTree>
    <p:extLst>
      <p:ext uri="{BB962C8B-B14F-4D97-AF65-F5344CB8AC3E}">
        <p14:creationId xmlns:p14="http://schemas.microsoft.com/office/powerpoint/2010/main" val="2293012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How to Purify the Mind, Speech, and Body</a:t>
            </a:r>
            <a:endParaRPr lang="en-US" b="1" dirty="0"/>
          </a:p>
        </p:txBody>
      </p:sp>
      <p:sp>
        <p:nvSpPr>
          <p:cNvPr id="3" name="Content Placeholder 2"/>
          <p:cNvSpPr>
            <a:spLocks noGrp="1"/>
          </p:cNvSpPr>
          <p:nvPr>
            <p:ph idx="1"/>
          </p:nvPr>
        </p:nvSpPr>
        <p:spPr>
          <a:xfrm>
            <a:off x="457200" y="1600200"/>
            <a:ext cx="8382000" cy="5029200"/>
          </a:xfrm>
        </p:spPr>
        <p:txBody>
          <a:bodyPr>
            <a:normAutofit fontScale="92500" lnSpcReduction="10000"/>
          </a:bodyPr>
          <a:lstStyle/>
          <a:p>
            <a:r>
              <a:rPr lang="en-US" dirty="0" smtClean="0">
                <a:latin typeface="Calibri" panose="020F0502020204030204" pitchFamily="34" charset="0"/>
              </a:rPr>
              <a:t>All the actions a man performs issue from internal impulses and not from external forces. They are a reflection of his inner being. It is only when man has pure feelings within him that his actions can be pure. When he is polluted within, all his actions will be impure. How are the internal impulses to be purified? These relate to the mind, speech, and the body. </a:t>
            </a:r>
            <a:r>
              <a:rPr lang="en-US" dirty="0" err="1" smtClean="0">
                <a:latin typeface="Calibri" panose="020F0502020204030204" pitchFamily="34" charset="0"/>
              </a:rPr>
              <a:t>Ofthe</a:t>
            </a:r>
            <a:r>
              <a:rPr lang="en-US" dirty="0" smtClean="0">
                <a:latin typeface="Calibri" panose="020F0502020204030204" pitchFamily="34" charset="0"/>
              </a:rPr>
              <a:t> three, speech is the most important. How is purity in speech to be achieved? Every word you utter should be free from causing excitement or agitation. It should be true and pleasing, says the Bhagavad Gita.</a:t>
            </a:r>
            <a:endParaRPr lang="en-US" dirty="0">
              <a:latin typeface="Calibri" panose="020F0502020204030204" pitchFamily="34" charset="0"/>
            </a:endParaRPr>
          </a:p>
        </p:txBody>
      </p:sp>
    </p:spTree>
    <p:extLst>
      <p:ext uri="{BB962C8B-B14F-4D97-AF65-F5344CB8AC3E}">
        <p14:creationId xmlns:p14="http://schemas.microsoft.com/office/powerpoint/2010/main" val="3956374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477000"/>
          </a:xfrm>
        </p:spPr>
        <p:txBody>
          <a:bodyPr>
            <a:normAutofit/>
          </a:bodyPr>
          <a:lstStyle/>
          <a:p>
            <a:r>
              <a:rPr lang="en-US" dirty="0" smtClean="0">
                <a:latin typeface="Calibri" panose="020F0502020204030204" pitchFamily="34" charset="0"/>
              </a:rPr>
              <a:t>There are four factors that account for pollution of the tongue. One is uttering falsehood; two, excessive talking; three, carrying tales against others; and four, abuse or criticism of others. The tongue is prone to indulge in these four types of offences in speech. Unfortunately, in this Kali (Iron) Age, all four are rampant. Untruth has become ubiquitous. People freely indulge in slandering others. Tale-bearing goes on. Indulgence in loquacity is widespread. It is only when one gets rid of these four evil tendencies that his speech can become pure and unpolluted. Hence the first task is to purify one’s speech. </a:t>
            </a:r>
          </a:p>
        </p:txBody>
      </p:sp>
    </p:spTree>
    <p:extLst>
      <p:ext uri="{BB962C8B-B14F-4D97-AF65-F5344CB8AC3E}">
        <p14:creationId xmlns:p14="http://schemas.microsoft.com/office/powerpoint/2010/main" val="7418834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26</TotalTime>
  <Words>877</Words>
  <Application>Microsoft Office PowerPoint</Application>
  <PresentationFormat>On-screen Show (4:3)</PresentationFormat>
  <Paragraphs>30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Verve</vt:lpstr>
      <vt:lpstr>Who Is Dear To The Lord </vt:lpstr>
      <vt:lpstr>PowerPoint Presentation</vt:lpstr>
      <vt:lpstr>Suchi (Pure)</vt:lpstr>
      <vt:lpstr>PowerPoint Presentation</vt:lpstr>
      <vt:lpstr>Both Inner And Outer Purity Is Essential</vt:lpstr>
      <vt:lpstr>Undertake Selfless Service to Purify the Heart</vt:lpstr>
      <vt:lpstr>Purity Is Vital for All Aspirants</vt:lpstr>
      <vt:lpstr>How to Purify the Mind, Speech, and Body</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Is Dear To The Lord </dc:title>
  <dc:creator>prashusai</dc:creator>
  <cp:lastModifiedBy>prashusai</cp:lastModifiedBy>
  <cp:revision>15</cp:revision>
  <dcterms:created xsi:type="dcterms:W3CDTF">2017-08-19T16:08:22Z</dcterms:created>
  <dcterms:modified xsi:type="dcterms:W3CDTF">2017-08-19T16:34:23Z</dcterms:modified>
</cp:coreProperties>
</file>