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71" r:id="rId3"/>
    <p:sldId id="272" r:id="rId4"/>
    <p:sldId id="256" r:id="rId5"/>
    <p:sldId id="257" r:id="rId6"/>
    <p:sldId id="258" r:id="rId7"/>
    <p:sldId id="259" r:id="rId8"/>
    <p:sldId id="268" r:id="rId9"/>
    <p:sldId id="260" r:id="rId10"/>
    <p:sldId id="270" r:id="rId11"/>
    <p:sldId id="262"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A773BD-64A5-4E61-9CE1-6586831B7343}" type="datetimeFigureOut">
              <a:rPr lang="en-US" smtClean="0"/>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1953240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773BD-64A5-4E61-9CE1-6586831B7343}" type="datetimeFigureOut">
              <a:rPr lang="en-US" smtClean="0"/>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82860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773BD-64A5-4E61-9CE1-6586831B7343}" type="datetimeFigureOut">
              <a:rPr lang="en-US" smtClean="0"/>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135790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A773BD-64A5-4E61-9CE1-6586831B7343}" type="datetimeFigureOut">
              <a:rPr lang="en-US" smtClean="0"/>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12170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A773BD-64A5-4E61-9CE1-6586831B7343}" type="datetimeFigureOut">
              <a:rPr lang="en-US" smtClean="0"/>
              <a:t>9/15/2018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3388030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A773BD-64A5-4E61-9CE1-6586831B7343}" type="datetimeFigureOut">
              <a:rPr lang="en-US" smtClean="0"/>
              <a:t>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2041390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A773BD-64A5-4E61-9CE1-6586831B7343}" type="datetimeFigureOut">
              <a:rPr lang="en-US" smtClean="0"/>
              <a:t>9/15/2018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305172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A773BD-64A5-4E61-9CE1-6586831B7343}" type="datetimeFigureOut">
              <a:rPr lang="en-US" smtClean="0"/>
              <a:t>9/15/2018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111443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773BD-64A5-4E61-9CE1-6586831B7343}" type="datetimeFigureOut">
              <a:rPr lang="en-US" smtClean="0"/>
              <a:t>9/15/2018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98209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773BD-64A5-4E61-9CE1-6586831B7343}" type="datetimeFigureOut">
              <a:rPr lang="en-US" smtClean="0"/>
              <a:t>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76017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773BD-64A5-4E61-9CE1-6586831B7343}" type="datetimeFigureOut">
              <a:rPr lang="en-US" smtClean="0"/>
              <a:t>9/15/2018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DC7F2-B2B8-4386-A341-AF820DCE3AEE}" type="slidenum">
              <a:rPr lang="en-US" smtClean="0"/>
              <a:t>‹#›</a:t>
            </a:fld>
            <a:endParaRPr lang="en-US"/>
          </a:p>
        </p:txBody>
      </p:sp>
    </p:spTree>
    <p:extLst>
      <p:ext uri="{BB962C8B-B14F-4D97-AF65-F5344CB8AC3E}">
        <p14:creationId xmlns:p14="http://schemas.microsoft.com/office/powerpoint/2010/main" val="3413249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773BD-64A5-4E61-9CE1-6586831B7343}" type="datetimeFigureOut">
              <a:rPr lang="en-US" smtClean="0"/>
              <a:t>9/15/2018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BDC7F2-B2B8-4386-A341-AF820DCE3AEE}" type="slidenum">
              <a:rPr lang="en-US" smtClean="0"/>
              <a:t>‹#›</a:t>
            </a:fld>
            <a:endParaRPr lang="en-US"/>
          </a:p>
        </p:txBody>
      </p:sp>
    </p:spTree>
    <p:extLst>
      <p:ext uri="{BB962C8B-B14F-4D97-AF65-F5344CB8AC3E}">
        <p14:creationId xmlns:p14="http://schemas.microsoft.com/office/powerpoint/2010/main" val="1358069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Silence Is Golden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14334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u="sng" dirty="0"/>
              <a:t>Quote #3</a:t>
            </a:r>
            <a:r>
              <a:rPr lang="en-US" dirty="0"/>
              <a:t>:  Communication with God…how could anyone not desire that? In this quote, Swami explains  in a direct simple way  how we can listen to the Voice of God. Has this worked for you?</a:t>
            </a:r>
          </a:p>
        </p:txBody>
      </p:sp>
    </p:spTree>
    <p:extLst>
      <p:ext uri="{BB962C8B-B14F-4D97-AF65-F5344CB8AC3E}">
        <p14:creationId xmlns:p14="http://schemas.microsoft.com/office/powerpoint/2010/main" val="3740880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686800" cy="6629400"/>
          </a:xfrm>
        </p:spPr>
        <p:txBody>
          <a:bodyPr>
            <a:normAutofit/>
          </a:bodyPr>
          <a:lstStyle/>
          <a:p>
            <a:pPr marL="0" indent="0">
              <a:buNone/>
            </a:pPr>
            <a:endParaRPr lang="en-US" dirty="0" smtClean="0"/>
          </a:p>
          <a:p>
            <a:pPr marL="0" indent="0">
              <a:buNone/>
            </a:pPr>
            <a:endParaRPr lang="en-US" dirty="0"/>
          </a:p>
          <a:p>
            <a:pPr marL="0" indent="0">
              <a:buNone/>
            </a:pPr>
            <a:r>
              <a:rPr lang="en-US" dirty="0" smtClean="0"/>
              <a:t>Practice </a:t>
            </a:r>
            <a:r>
              <a:rPr lang="en-US" dirty="0"/>
              <a:t>and Persevere – things we can do </a:t>
            </a:r>
            <a:endParaRPr lang="en-US" dirty="0" smtClean="0"/>
          </a:p>
          <a:p>
            <a:r>
              <a:rPr lang="en-US" dirty="0" smtClean="0"/>
              <a:t> </a:t>
            </a:r>
            <a:r>
              <a:rPr lang="en-US" sz="2600" dirty="0"/>
              <a:t>Practice silence for at least half-an-hour every day. Sit in complete silence and listen for the voice of God. Be patient, success will come if you persevere. Sri Ramakrishna </a:t>
            </a:r>
            <a:r>
              <a:rPr lang="en-US" sz="2600" dirty="0" err="1"/>
              <a:t>Paramahamsa</a:t>
            </a:r>
            <a:r>
              <a:rPr lang="en-US" sz="2600" dirty="0"/>
              <a:t> silently waited for God to come and shower His grace. </a:t>
            </a:r>
            <a:endParaRPr lang="en-US" sz="2600" dirty="0" smtClean="0"/>
          </a:p>
          <a:p>
            <a:r>
              <a:rPr lang="en-US" sz="2600" dirty="0" smtClean="0"/>
              <a:t>Observe </a:t>
            </a:r>
            <a:r>
              <a:rPr lang="en-US" sz="2600" dirty="0"/>
              <a:t>silence whilst going about daily chores. </a:t>
            </a:r>
            <a:r>
              <a:rPr lang="en-US" sz="2600" dirty="0" smtClean="0"/>
              <a:t>When the </a:t>
            </a:r>
            <a:r>
              <a:rPr lang="en-US" sz="2600" dirty="0"/>
              <a:t>tongue is active, the ears are also alert for responses and one absorbs all sorts of vibrations that can affect the mind adversely. </a:t>
            </a:r>
            <a:endParaRPr lang="en-US" sz="2600" dirty="0" smtClean="0"/>
          </a:p>
        </p:txBody>
      </p:sp>
    </p:spTree>
    <p:extLst>
      <p:ext uri="{BB962C8B-B14F-4D97-AF65-F5344CB8AC3E}">
        <p14:creationId xmlns:p14="http://schemas.microsoft.com/office/powerpoint/2010/main" val="238615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Continue to consciously cut out unnecessary talk throughout the day. </a:t>
            </a:r>
          </a:p>
          <a:p>
            <a:r>
              <a:rPr lang="en-US" dirty="0"/>
              <a:t>As a spiritual discipline, switch off your gadgets for a while each day and free your mind of its bondage to the outside world.</a:t>
            </a:r>
          </a:p>
          <a:p>
            <a:endParaRPr lang="en-US" dirty="0"/>
          </a:p>
        </p:txBody>
      </p:sp>
    </p:spTree>
    <p:extLst>
      <p:ext uri="{BB962C8B-B14F-4D97-AF65-F5344CB8AC3E}">
        <p14:creationId xmlns:p14="http://schemas.microsoft.com/office/powerpoint/2010/main" val="941107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Dwelve</a:t>
            </a:r>
            <a:r>
              <a:rPr lang="en-US" dirty="0" smtClean="0"/>
              <a:t> </a:t>
            </a:r>
            <a:r>
              <a:rPr lang="en-US" dirty="0"/>
              <a:t>into the significance and the meaning of what you read, and always have before you the goal of putting what you read into </a:t>
            </a:r>
            <a:r>
              <a:rPr lang="en-US" dirty="0" smtClean="0"/>
              <a:t>practice</a:t>
            </a:r>
            <a:r>
              <a:rPr lang="en-US" dirty="0"/>
              <a:t>. Unless you do so, </a:t>
            </a:r>
            <a:r>
              <a:rPr lang="en-US" dirty="0" smtClean="0"/>
              <a:t>study </a:t>
            </a:r>
            <a:r>
              <a:rPr lang="en-US" dirty="0"/>
              <a:t>circles always remain half and not </a:t>
            </a:r>
            <a:r>
              <a:rPr lang="en-US" dirty="0" smtClean="0"/>
              <a:t>complete. </a:t>
            </a:r>
            <a:endParaRPr lang="en-US" dirty="0"/>
          </a:p>
          <a:p>
            <a:endParaRPr lang="en-US" dirty="0"/>
          </a:p>
        </p:txBody>
      </p:sp>
    </p:spTree>
    <p:extLst>
      <p:ext uri="{BB962C8B-B14F-4D97-AF65-F5344CB8AC3E}">
        <p14:creationId xmlns:p14="http://schemas.microsoft.com/office/powerpoint/2010/main" val="453274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Various Topics </a:t>
            </a:r>
            <a:endParaRPr lang="en-US" dirty="0"/>
          </a:p>
        </p:txBody>
      </p:sp>
      <p:sp>
        <p:nvSpPr>
          <p:cNvPr id="3" name="Content Placeholder 2"/>
          <p:cNvSpPr>
            <a:spLocks noGrp="1"/>
          </p:cNvSpPr>
          <p:nvPr>
            <p:ph idx="1"/>
          </p:nvPr>
        </p:nvSpPr>
        <p:spPr>
          <a:xfrm>
            <a:off x="457200" y="1066800"/>
            <a:ext cx="8305800" cy="5059363"/>
          </a:xfrm>
        </p:spPr>
        <p:txBody>
          <a:bodyPr>
            <a:normAutofit lnSpcReduction="10000"/>
          </a:bodyPr>
          <a:lstStyle/>
          <a:p>
            <a:pPr marL="0" indent="0">
              <a:buNone/>
            </a:pPr>
            <a:r>
              <a:rPr lang="en-US" dirty="0"/>
              <a:t>1) </a:t>
            </a:r>
            <a:r>
              <a:rPr lang="en-US" dirty="0" err="1"/>
              <a:t>Vahini</a:t>
            </a:r>
            <a:r>
              <a:rPr lang="en-US" dirty="0"/>
              <a:t> series ( </a:t>
            </a:r>
            <a:r>
              <a:rPr lang="en-US" dirty="0" err="1"/>
              <a:t>Prema</a:t>
            </a:r>
            <a:r>
              <a:rPr lang="en-US" dirty="0"/>
              <a:t> </a:t>
            </a:r>
            <a:r>
              <a:rPr lang="en-US" dirty="0" err="1"/>
              <a:t>vahini</a:t>
            </a:r>
            <a:r>
              <a:rPr lang="en-US" dirty="0"/>
              <a:t>, </a:t>
            </a:r>
            <a:r>
              <a:rPr lang="en-US" dirty="0" err="1"/>
              <a:t>Dhyana</a:t>
            </a:r>
            <a:r>
              <a:rPr lang="en-US" dirty="0"/>
              <a:t> </a:t>
            </a:r>
            <a:r>
              <a:rPr lang="en-US" dirty="0" err="1"/>
              <a:t>vahini</a:t>
            </a:r>
            <a:r>
              <a:rPr lang="en-US" dirty="0"/>
              <a:t>, </a:t>
            </a:r>
            <a:r>
              <a:rPr lang="en-US" dirty="0" smtClean="0"/>
              <a:t>   </a:t>
            </a:r>
            <a:r>
              <a:rPr lang="en-US" dirty="0" err="1" smtClean="0"/>
              <a:t>prashanthi</a:t>
            </a:r>
            <a:r>
              <a:rPr lang="en-US" dirty="0" smtClean="0"/>
              <a:t> </a:t>
            </a:r>
            <a:r>
              <a:rPr lang="en-US" dirty="0" err="1" smtClean="0"/>
              <a:t>vahini</a:t>
            </a:r>
            <a:r>
              <a:rPr lang="en-US" dirty="0" smtClean="0"/>
              <a:t>, Jnana </a:t>
            </a:r>
            <a:r>
              <a:rPr lang="en-US" dirty="0" err="1" smtClean="0"/>
              <a:t>vahini</a:t>
            </a:r>
            <a:r>
              <a:rPr lang="en-US" dirty="0" smtClean="0"/>
              <a:t>, Dharma </a:t>
            </a:r>
            <a:r>
              <a:rPr lang="en-US" dirty="0" err="1" smtClean="0"/>
              <a:t>Vahini</a:t>
            </a:r>
            <a:r>
              <a:rPr lang="en-US" dirty="0" smtClean="0"/>
              <a:t>, </a:t>
            </a:r>
            <a:r>
              <a:rPr lang="en-US" dirty="0" err="1" smtClean="0"/>
              <a:t>Dhyana</a:t>
            </a:r>
            <a:r>
              <a:rPr lang="en-US" dirty="0" smtClean="0"/>
              <a:t> </a:t>
            </a:r>
            <a:r>
              <a:rPr lang="en-US" dirty="0" err="1" smtClean="0"/>
              <a:t>Vahini</a:t>
            </a:r>
            <a:r>
              <a:rPr lang="en-US" dirty="0" smtClean="0"/>
              <a:t>, Gita </a:t>
            </a:r>
            <a:r>
              <a:rPr lang="en-US" dirty="0" err="1" smtClean="0"/>
              <a:t>Vahini</a:t>
            </a:r>
            <a:r>
              <a:rPr lang="en-US" dirty="0" smtClean="0"/>
              <a:t>, </a:t>
            </a:r>
            <a:r>
              <a:rPr lang="en-US" dirty="0" err="1" smtClean="0"/>
              <a:t>Prasanthi</a:t>
            </a:r>
            <a:r>
              <a:rPr lang="en-US" dirty="0" smtClean="0"/>
              <a:t> </a:t>
            </a:r>
            <a:r>
              <a:rPr lang="en-US" dirty="0" err="1" smtClean="0"/>
              <a:t>Vahini</a:t>
            </a:r>
            <a:r>
              <a:rPr lang="en-US" dirty="0" smtClean="0"/>
              <a:t>, </a:t>
            </a:r>
            <a:r>
              <a:rPr lang="en-US" dirty="0" err="1" smtClean="0"/>
              <a:t>Prema</a:t>
            </a:r>
            <a:r>
              <a:rPr lang="en-US" dirty="0" smtClean="0"/>
              <a:t> </a:t>
            </a:r>
            <a:r>
              <a:rPr lang="en-US" dirty="0" err="1" smtClean="0"/>
              <a:t>Vahini</a:t>
            </a:r>
            <a:r>
              <a:rPr lang="en-US" dirty="0" smtClean="0"/>
              <a:t>) </a:t>
            </a:r>
            <a:endParaRPr lang="en-US" dirty="0"/>
          </a:p>
          <a:p>
            <a:pPr marL="0" indent="0">
              <a:buNone/>
            </a:pPr>
            <a:r>
              <a:rPr lang="en-US" dirty="0"/>
              <a:t>2) </a:t>
            </a:r>
            <a:r>
              <a:rPr lang="en-US" dirty="0" err="1"/>
              <a:t>Sathya</a:t>
            </a:r>
            <a:r>
              <a:rPr lang="en-US" dirty="0"/>
              <a:t> </a:t>
            </a:r>
            <a:r>
              <a:rPr lang="en-US" dirty="0" err="1"/>
              <a:t>sai</a:t>
            </a:r>
            <a:r>
              <a:rPr lang="en-US" dirty="0"/>
              <a:t> speaks </a:t>
            </a:r>
          </a:p>
          <a:p>
            <a:pPr marL="0" indent="0">
              <a:buNone/>
            </a:pPr>
            <a:r>
              <a:rPr lang="en-US" dirty="0"/>
              <a:t>3) </a:t>
            </a:r>
            <a:r>
              <a:rPr lang="en-US" dirty="0" smtClean="0"/>
              <a:t>Discourses ( video of 15 min discourse followed by discussion)</a:t>
            </a:r>
            <a:endParaRPr lang="en-US" dirty="0"/>
          </a:p>
          <a:p>
            <a:pPr marL="0" indent="0">
              <a:buNone/>
            </a:pPr>
            <a:r>
              <a:rPr lang="en-US" dirty="0"/>
              <a:t>4) </a:t>
            </a:r>
            <a:r>
              <a:rPr lang="en-US" dirty="0" err="1"/>
              <a:t>Satsang</a:t>
            </a:r>
            <a:r>
              <a:rPr lang="en-US" dirty="0"/>
              <a:t> </a:t>
            </a:r>
            <a:r>
              <a:rPr lang="en-US" dirty="0" smtClean="0"/>
              <a:t>videos</a:t>
            </a:r>
            <a:endParaRPr lang="en-US" dirty="0"/>
          </a:p>
          <a:p>
            <a:pPr marL="0" indent="0">
              <a:buNone/>
            </a:pPr>
            <a:r>
              <a:rPr lang="en-US" dirty="0"/>
              <a:t>5) SSE topic - facilitated by </a:t>
            </a:r>
            <a:r>
              <a:rPr lang="en-US" dirty="0" smtClean="0"/>
              <a:t>parents</a:t>
            </a:r>
          </a:p>
          <a:p>
            <a:pPr marL="0" indent="0">
              <a:buNone/>
            </a:pPr>
            <a:r>
              <a:rPr lang="en-US" dirty="0" smtClean="0"/>
              <a:t>6) Go-Green </a:t>
            </a:r>
            <a:endParaRPr lang="en-US" dirty="0"/>
          </a:p>
          <a:p>
            <a:pPr marL="0" indent="0">
              <a:buNone/>
            </a:pPr>
            <a:endParaRPr lang="en-US" dirty="0"/>
          </a:p>
        </p:txBody>
      </p:sp>
    </p:spTree>
    <p:extLst>
      <p:ext uri="{BB962C8B-B14F-4D97-AF65-F5344CB8AC3E}">
        <p14:creationId xmlns:p14="http://schemas.microsoft.com/office/powerpoint/2010/main" val="226495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03226"/>
            <a:ext cx="7772400" cy="1470025"/>
          </a:xfrm>
        </p:spPr>
        <p:txBody>
          <a:bodyPr/>
          <a:lstStyle/>
          <a:p>
            <a:r>
              <a:rPr lang="en-US" dirty="0" smtClean="0"/>
              <a:t>Silence Is Golden</a:t>
            </a:r>
            <a:endParaRPr lang="en-US" dirty="0"/>
          </a:p>
        </p:txBody>
      </p:sp>
      <p:sp>
        <p:nvSpPr>
          <p:cNvPr id="3" name="Subtitle 2"/>
          <p:cNvSpPr>
            <a:spLocks noGrp="1"/>
          </p:cNvSpPr>
          <p:nvPr>
            <p:ph type="subTitle" idx="1"/>
          </p:nvPr>
        </p:nvSpPr>
        <p:spPr/>
        <p:txBody>
          <a:bodyPr/>
          <a:lstStyle/>
          <a:p>
            <a:endParaRPr lang="en-US"/>
          </a:p>
        </p:txBody>
      </p:sp>
      <p:pic>
        <p:nvPicPr>
          <p:cNvPr id="1026" name="Picture 2" descr="Image resu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066799"/>
            <a:ext cx="7620000" cy="5791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277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u="sng" dirty="0"/>
              <a:t>Objective:</a:t>
            </a:r>
            <a:r>
              <a:rPr lang="en-US" dirty="0"/>
              <a:t>  </a:t>
            </a:r>
          </a:p>
          <a:p>
            <a:pPr marL="0" indent="0">
              <a:buNone/>
            </a:pPr>
            <a:r>
              <a:rPr lang="en-US" dirty="0"/>
              <a:t>	To reflect on the importance of inviting silence into our lives if we are to proceed far on the Godward road as Swami says. Let’s begin with a short story:</a:t>
            </a:r>
          </a:p>
          <a:p>
            <a:endParaRPr lang="en-US" dirty="0"/>
          </a:p>
        </p:txBody>
      </p:sp>
    </p:spTree>
    <p:extLst>
      <p:ext uri="{BB962C8B-B14F-4D97-AF65-F5344CB8AC3E}">
        <p14:creationId xmlns:p14="http://schemas.microsoft.com/office/powerpoint/2010/main" val="1731489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629400"/>
          </a:xfrm>
        </p:spPr>
        <p:txBody>
          <a:bodyPr>
            <a:normAutofit fontScale="92500" lnSpcReduction="20000"/>
          </a:bodyPr>
          <a:lstStyle/>
          <a:p>
            <a:pPr marL="0" indent="0">
              <a:buNone/>
            </a:pPr>
            <a:r>
              <a:rPr lang="en-US" u="sng" dirty="0"/>
              <a:t>Story:</a:t>
            </a:r>
            <a:endParaRPr lang="en-US" dirty="0"/>
          </a:p>
          <a:p>
            <a:pPr marL="0" indent="0">
              <a:buNone/>
            </a:pPr>
            <a:r>
              <a:rPr lang="en-US" dirty="0"/>
              <a:t>	Four monks decided to meditate silently without speaking for two weeks. By nightfall on the first day, the candle began to flicker and then went out. The first monk said, "Oh, no! The candle is out." The second monk said, "Aren't we not suppose to talk?" The third monk said, "Why must you two break the silence?" The fourth monk laughed and said, "Ha! I'm the only one who didn't speak.” </a:t>
            </a:r>
          </a:p>
          <a:p>
            <a:pPr marL="0" indent="0">
              <a:buNone/>
            </a:pPr>
            <a:r>
              <a:rPr lang="en-US" dirty="0"/>
              <a:t> </a:t>
            </a:r>
          </a:p>
          <a:p>
            <a:pPr marL="0" indent="0">
              <a:buNone/>
            </a:pPr>
            <a:r>
              <a:rPr lang="en-US" dirty="0"/>
              <a:t>	And so ended the monks’ attempt to remain silent. An exaggerated identification with talking can lead to words pouring out of our mouths willy-nilly.  What to do? Swami emphasizes the importance of cultivating silence in order to walk the spiritual path. He says:</a:t>
            </a:r>
          </a:p>
          <a:p>
            <a:pPr marL="0" indent="0">
              <a:buNone/>
            </a:pPr>
            <a:endParaRPr lang="en-US" dirty="0"/>
          </a:p>
        </p:txBody>
      </p:sp>
    </p:spTree>
    <p:extLst>
      <p:ext uri="{BB962C8B-B14F-4D97-AF65-F5344CB8AC3E}">
        <p14:creationId xmlns:p14="http://schemas.microsoft.com/office/powerpoint/2010/main" val="1308165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534400" cy="6507163"/>
          </a:xfrm>
        </p:spPr>
        <p:txBody>
          <a:bodyPr>
            <a:normAutofit fontScale="92500" lnSpcReduction="20000"/>
          </a:bodyPr>
          <a:lstStyle/>
          <a:p>
            <a:r>
              <a:rPr lang="en-US" dirty="0" smtClean="0"/>
              <a:t>Be silent yourself; that will induce silence in others. Do not fall into the habit of shouting, talking long and loud. Reduce contacts to the minimum.  Carry with you an atmosphere of quiet contemplation wherever you happen to be.  There are some who live in a perpetual hullabaloo, in a tornado of noise. Whether they are in an exhibition or a  fair or a hotel or a temple of the </a:t>
            </a:r>
            <a:r>
              <a:rPr lang="en-US" dirty="0" err="1" smtClean="0"/>
              <a:t>Prashanti</a:t>
            </a:r>
            <a:r>
              <a:rPr lang="en-US" dirty="0" smtClean="0"/>
              <a:t> </a:t>
            </a:r>
            <a:r>
              <a:rPr lang="en-US" dirty="0" err="1" smtClean="0"/>
              <a:t>Nilayam</a:t>
            </a:r>
            <a:r>
              <a:rPr lang="en-US" dirty="0" smtClean="0"/>
              <a:t>, they wag their tongues and will not stop.  These will not proceed far on the Godward road. (SSS V0L IV p190)</a:t>
            </a:r>
          </a:p>
          <a:p>
            <a:r>
              <a:rPr lang="en-US" dirty="0" smtClean="0"/>
              <a:t>Why </a:t>
            </a:r>
            <a:r>
              <a:rPr lang="en-US" dirty="0"/>
              <a:t>is silence said to be golden? The silent man has no enemies, though he may not have friends. He has the leisure and the chance to delve within himself and examine his own faults and feelings.  He has no more inclination to seek them in others. (BTBOS p63)</a:t>
            </a:r>
          </a:p>
        </p:txBody>
      </p:sp>
    </p:spTree>
    <p:extLst>
      <p:ext uri="{BB962C8B-B14F-4D97-AF65-F5344CB8AC3E}">
        <p14:creationId xmlns:p14="http://schemas.microsoft.com/office/powerpoint/2010/main" val="3823956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05800" cy="5592763"/>
          </a:xfrm>
        </p:spPr>
        <p:txBody>
          <a:bodyPr>
            <a:normAutofit fontScale="92500" lnSpcReduction="10000"/>
          </a:bodyPr>
          <a:lstStyle/>
          <a:p>
            <a:pPr marL="0" indent="0">
              <a:buNone/>
            </a:pPr>
            <a:r>
              <a:rPr lang="en-US" u="sng" dirty="0"/>
              <a:t>Quote #1</a:t>
            </a:r>
            <a:r>
              <a:rPr lang="en-US" dirty="0" smtClean="0"/>
              <a:t>: </a:t>
            </a:r>
          </a:p>
          <a:p>
            <a:pPr marL="0" indent="0">
              <a:buNone/>
            </a:pPr>
            <a:r>
              <a:rPr lang="en-US" dirty="0" smtClean="0"/>
              <a:t>Do </a:t>
            </a:r>
            <a:r>
              <a:rPr lang="en-US" dirty="0"/>
              <a:t>you find you are often caught in a ‘perpetual hullabaloo’ or a ‘tornado of noise’? And if so, what habits can you change to remedy that</a:t>
            </a:r>
            <a:r>
              <a:rPr lang="en-US" dirty="0" smtClean="0"/>
              <a:t>?</a:t>
            </a:r>
          </a:p>
          <a:p>
            <a:pPr marL="0" indent="0">
              <a:buNone/>
            </a:pPr>
            <a:endParaRPr lang="en-US" dirty="0" smtClean="0"/>
          </a:p>
          <a:p>
            <a:pPr marL="0" indent="0">
              <a:buNone/>
            </a:pPr>
            <a:r>
              <a:rPr lang="en-US" u="sng" dirty="0"/>
              <a:t>Quote #2</a:t>
            </a:r>
            <a:r>
              <a:rPr lang="en-US" dirty="0"/>
              <a:t>:  Silence gives us the golden opportunity to go within and examine our own faults and feelings. When we do so, we no longer have the need to project them onto others often causing undue harm.  Have you experienced that the more silent you become, the more tolerant you become of others?</a:t>
            </a:r>
            <a:endParaRPr lang="en-US" dirty="0" smtClean="0"/>
          </a:p>
          <a:p>
            <a:pPr marL="0" indent="0">
              <a:buNone/>
            </a:pPr>
            <a:endParaRPr lang="en-US" dirty="0" smtClean="0"/>
          </a:p>
        </p:txBody>
      </p:sp>
    </p:spTree>
    <p:extLst>
      <p:ext uri="{BB962C8B-B14F-4D97-AF65-F5344CB8AC3E}">
        <p14:creationId xmlns:p14="http://schemas.microsoft.com/office/powerpoint/2010/main" val="1300441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6553200"/>
          </a:xfrm>
        </p:spPr>
        <p:txBody>
          <a:bodyPr>
            <a:normAutofit/>
          </a:bodyPr>
          <a:lstStyle/>
          <a:p>
            <a:pPr marL="0" indent="0">
              <a:buNone/>
            </a:pPr>
            <a:r>
              <a:rPr lang="en-US" dirty="0" smtClean="0"/>
              <a:t>Silence </a:t>
            </a:r>
            <a:r>
              <a:rPr lang="en-US" dirty="0"/>
              <a:t>is the beginning of the art of communication. Learn to live in silence for some moments every day. Just sit in complete silence and listen for the Voice of God. You may not physically hear a voice because God can speak to you through silence and you will become aware of God message, even though you hear no voice. So let your mind rest in God in those moments of silence and then the thoughts will come into your mind. (FFWG p261)</a:t>
            </a:r>
          </a:p>
          <a:p>
            <a:pPr marL="0" indent="0">
              <a:buNone/>
            </a:pPr>
            <a:endParaRPr lang="en-US" dirty="0"/>
          </a:p>
        </p:txBody>
      </p:sp>
    </p:spTree>
    <p:extLst>
      <p:ext uri="{BB962C8B-B14F-4D97-AF65-F5344CB8AC3E}">
        <p14:creationId xmlns:p14="http://schemas.microsoft.com/office/powerpoint/2010/main" val="377204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1201</TotalTime>
  <Words>527</Words>
  <Application>Microsoft Office PowerPoint</Application>
  <PresentationFormat>On-screen Show (4:3)</PresentationFormat>
  <Paragraphs>31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Silence Is Golden </vt:lpstr>
      <vt:lpstr>PowerPoint Presentation</vt:lpstr>
      <vt:lpstr>Various Topics </vt:lpstr>
      <vt:lpstr>Silence Is Golden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Silence Is Golden</dc:title>
  <dc:creator>Pradeep</dc:creator>
  <cp:lastModifiedBy>Pradeep</cp:lastModifiedBy>
  <cp:revision>44</cp:revision>
  <dcterms:created xsi:type="dcterms:W3CDTF">2018-08-03T03:56:03Z</dcterms:created>
  <dcterms:modified xsi:type="dcterms:W3CDTF">2018-09-15T21:18:49Z</dcterms:modified>
</cp:coreProperties>
</file>