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CECC7F-D6F2-4449-BF58-543199582C54}"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D5CFD-23AC-424C-9D7F-7A8BE47E104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ECC7F-D6F2-4449-BF58-543199582C54}"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D5CFD-23AC-424C-9D7F-7A8BE47E10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ECC7F-D6F2-4449-BF58-543199582C54}"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D5CFD-23AC-424C-9D7F-7A8BE47E10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ECC7F-D6F2-4449-BF58-543199582C54}"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D5CFD-23AC-424C-9D7F-7A8BE47E104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CECC7F-D6F2-4449-BF58-543199582C54}"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6D5CFD-23AC-424C-9D7F-7A8BE47E104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CECC7F-D6F2-4449-BF58-543199582C54}"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6D5CFD-23AC-424C-9D7F-7A8BE47E104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CECC7F-D6F2-4449-BF58-543199582C54}" type="datetimeFigureOut">
              <a:rPr lang="en-US" smtClean="0"/>
              <a:t>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6D5CFD-23AC-424C-9D7F-7A8BE47E104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CECC7F-D6F2-4449-BF58-543199582C54}" type="datetimeFigureOut">
              <a:rPr lang="en-US" smtClean="0"/>
              <a:t>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6D5CFD-23AC-424C-9D7F-7A8BE47E10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ECC7F-D6F2-4449-BF58-543199582C54}" type="datetimeFigureOut">
              <a:rPr lang="en-US" smtClean="0"/>
              <a:t>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6D5CFD-23AC-424C-9D7F-7A8BE47E10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ECC7F-D6F2-4449-BF58-543199582C54}"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6D5CFD-23AC-424C-9D7F-7A8BE47E1043}"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BCECC7F-D6F2-4449-BF58-543199582C54}" type="datetimeFigureOut">
              <a:rPr lang="en-US" smtClean="0"/>
              <a:t>1/26/2018</a:t>
            </a:fld>
            <a:endParaRPr lang="en-US"/>
          </a:p>
        </p:txBody>
      </p:sp>
      <p:sp>
        <p:nvSpPr>
          <p:cNvPr id="9" name="Slide Number Placeholder 8"/>
          <p:cNvSpPr>
            <a:spLocks noGrp="1"/>
          </p:cNvSpPr>
          <p:nvPr>
            <p:ph type="sldNum" sz="quarter" idx="11"/>
          </p:nvPr>
        </p:nvSpPr>
        <p:spPr/>
        <p:txBody>
          <a:bodyPr/>
          <a:lstStyle/>
          <a:p>
            <a:fld id="{D26D5CFD-23AC-424C-9D7F-7A8BE47E1043}"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26D5CFD-23AC-424C-9D7F-7A8BE47E1043}"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BCECC7F-D6F2-4449-BF58-543199582C54}" type="datetimeFigureOut">
              <a:rPr lang="en-US" smtClean="0"/>
              <a:t>1/26/2018</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file:///C:\Users\prashusai\Desktop\Sathya%20Sai%20Baba%20Discourse%20on%20Mind%20&amp;%20thoughts.mp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Ten Types Of Purity </a:t>
            </a:r>
            <a:br>
              <a:rPr lang="en-US" dirty="0" smtClean="0"/>
            </a:br>
            <a:r>
              <a:rPr lang="en-US" dirty="0" smtClean="0"/>
              <a:t>Study Circle </a:t>
            </a:r>
            <a:br>
              <a:rPr lang="en-US" dirty="0" smtClean="0"/>
            </a:br>
            <a:r>
              <a:rPr lang="en-US" dirty="0" smtClean="0"/>
              <a:t>Teachings Of </a:t>
            </a:r>
            <a:r>
              <a:rPr lang="en-US" dirty="0" err="1" smtClean="0"/>
              <a:t>Sathya</a:t>
            </a:r>
            <a:r>
              <a:rPr lang="en-US" dirty="0" smtClean="0"/>
              <a:t> Sai Baba ( Volume 3)</a:t>
            </a:r>
            <a:endParaRPr lang="en-US" dirty="0"/>
          </a:p>
        </p:txBody>
      </p:sp>
    </p:spTree>
    <p:extLst>
      <p:ext uri="{BB962C8B-B14F-4D97-AF65-F5344CB8AC3E}">
        <p14:creationId xmlns:p14="http://schemas.microsoft.com/office/powerpoint/2010/main" val="1628770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Types Of Purity</a:t>
            </a:r>
            <a:endParaRPr lang="en-US" dirty="0"/>
          </a:p>
        </p:txBody>
      </p:sp>
      <p:sp>
        <p:nvSpPr>
          <p:cNvPr id="3" name="Content Placeholder 2"/>
          <p:cNvSpPr>
            <a:spLocks noGrp="1"/>
          </p:cNvSpPr>
          <p:nvPr>
            <p:ph idx="1"/>
          </p:nvPr>
        </p:nvSpPr>
        <p:spPr/>
        <p:txBody>
          <a:bodyPr/>
          <a:lstStyle/>
          <a:p>
            <a:r>
              <a:rPr lang="en-US" sz="2400" dirty="0" smtClean="0"/>
              <a:t>The first is purity of place in which one lives. </a:t>
            </a:r>
          </a:p>
          <a:p>
            <a:r>
              <a:rPr lang="en-US" sz="2400" dirty="0" smtClean="0"/>
              <a:t>A harmonious atmosphere will give you peace of mind is the second kind of purity.</a:t>
            </a:r>
          </a:p>
          <a:p>
            <a:r>
              <a:rPr lang="en-US" sz="2400" dirty="0" smtClean="0"/>
              <a:t>Third need is </a:t>
            </a:r>
            <a:r>
              <a:rPr lang="en-US" sz="2400" dirty="0" err="1" smtClean="0"/>
              <a:t>satwic</a:t>
            </a:r>
            <a:r>
              <a:rPr lang="en-US" sz="2400" dirty="0" smtClean="0"/>
              <a:t> food.</a:t>
            </a:r>
          </a:p>
          <a:p>
            <a:r>
              <a:rPr lang="en-US" sz="2400" dirty="0" smtClean="0"/>
              <a:t>Fluid intake to be pure.</a:t>
            </a:r>
          </a:p>
          <a:p>
            <a:r>
              <a:rPr lang="en-US" sz="2400" dirty="0" err="1" smtClean="0"/>
              <a:t>Satwic</a:t>
            </a:r>
            <a:r>
              <a:rPr lang="en-US" sz="2400" dirty="0" smtClean="0"/>
              <a:t> thoughts and feelings as are of great importance, fifth type of purity.</a:t>
            </a:r>
          </a:p>
          <a:p>
            <a:endParaRPr lang="en-US" sz="2400" dirty="0"/>
          </a:p>
          <a:p>
            <a:endParaRPr lang="en-US" sz="2400" dirty="0" smtClean="0"/>
          </a:p>
          <a:p>
            <a:r>
              <a:rPr lang="en-US" sz="2400" dirty="0">
                <a:hlinkClick r:id="rId2" action="ppaction://hlinkfile"/>
              </a:rPr>
              <a:t>Swami’s discourse on pure thoughts and mind.</a:t>
            </a:r>
            <a:endParaRPr lang="en-US" sz="2400" dirty="0"/>
          </a:p>
          <a:p>
            <a:endParaRPr lang="en-US" dirty="0"/>
          </a:p>
        </p:txBody>
      </p:sp>
    </p:spTree>
    <p:extLst>
      <p:ext uri="{BB962C8B-B14F-4D97-AF65-F5344CB8AC3E}">
        <p14:creationId xmlns:p14="http://schemas.microsoft.com/office/powerpoint/2010/main" val="3234525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7772400" cy="5211763"/>
          </a:xfrm>
        </p:spPr>
        <p:txBody>
          <a:bodyPr>
            <a:normAutofit/>
          </a:bodyPr>
          <a:lstStyle/>
          <a:p>
            <a:pPr marL="0" indent="0">
              <a:buNone/>
            </a:pPr>
            <a:r>
              <a:rPr lang="en-US" sz="2400" b="1" dirty="0" smtClean="0"/>
              <a:t>Sixth :    </a:t>
            </a:r>
            <a:r>
              <a:rPr lang="en-US" sz="2400" dirty="0" smtClean="0"/>
              <a:t>If you want to develop </a:t>
            </a:r>
            <a:r>
              <a:rPr lang="en-US" sz="2400" dirty="0" err="1" smtClean="0"/>
              <a:t>satwic</a:t>
            </a:r>
            <a:r>
              <a:rPr lang="en-US" sz="2400" dirty="0" smtClean="0"/>
              <a:t> feelings and thoughts, </a:t>
            </a:r>
          </a:p>
          <a:p>
            <a:pPr marL="0" indent="0">
              <a:buNone/>
            </a:pPr>
            <a:r>
              <a:rPr lang="en-US" sz="2400" dirty="0" smtClean="0"/>
              <a:t>your vision must be pure. All </a:t>
            </a:r>
            <a:r>
              <a:rPr lang="en-US" sz="2400" dirty="0" err="1" smtClean="0"/>
              <a:t>srishti</a:t>
            </a:r>
            <a:r>
              <a:rPr lang="en-US" sz="2400" dirty="0" smtClean="0"/>
              <a:t> (creation) is based upon </a:t>
            </a:r>
            <a:r>
              <a:rPr lang="en-US" sz="2400" dirty="0" err="1" smtClean="0"/>
              <a:t>drishti</a:t>
            </a:r>
            <a:r>
              <a:rPr lang="en-US" sz="2400" dirty="0" smtClean="0"/>
              <a:t> (sight). It is only when you have wrong vision that you have wrong thoughts.</a:t>
            </a:r>
          </a:p>
          <a:p>
            <a:pPr marL="0" indent="0">
              <a:buNone/>
            </a:pPr>
            <a:endParaRPr lang="en-US" sz="2400" dirty="0" smtClean="0"/>
          </a:p>
          <a:p>
            <a:pPr marL="0" indent="0">
              <a:buNone/>
            </a:pPr>
            <a:r>
              <a:rPr lang="en-US" sz="2400" b="1" dirty="0" smtClean="0"/>
              <a:t>Seventh :   </a:t>
            </a:r>
            <a:r>
              <a:rPr lang="en-US" sz="2400" dirty="0" smtClean="0"/>
              <a:t>Whatever books you read or whatever you write should be pure. This is the spiritual practice relating to study—</a:t>
            </a:r>
            <a:r>
              <a:rPr lang="en-US" sz="2400" dirty="0" err="1" smtClean="0"/>
              <a:t>sahitya</a:t>
            </a:r>
            <a:r>
              <a:rPr lang="en-US" sz="2400" dirty="0" smtClean="0"/>
              <a:t> </a:t>
            </a:r>
            <a:r>
              <a:rPr lang="en-US" sz="2400" dirty="0" err="1" smtClean="0"/>
              <a:t>satwika</a:t>
            </a:r>
            <a:r>
              <a:rPr lang="en-US" sz="2400" dirty="0" smtClean="0"/>
              <a:t>. </a:t>
            </a:r>
          </a:p>
          <a:p>
            <a:pPr marL="0" indent="0">
              <a:buNone/>
            </a:pPr>
            <a:r>
              <a:rPr lang="en-US" sz="2400" dirty="0" smtClean="0"/>
              <a:t>If you read or write that which is not pure, it warps your mind. A good book makes for a good mind.  </a:t>
            </a:r>
            <a:endParaRPr lang="en-US" sz="2400" dirty="0"/>
          </a:p>
        </p:txBody>
      </p:sp>
    </p:spTree>
    <p:extLst>
      <p:ext uri="{BB962C8B-B14F-4D97-AF65-F5344CB8AC3E}">
        <p14:creationId xmlns:p14="http://schemas.microsoft.com/office/powerpoint/2010/main" val="374990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8077200" cy="5410200"/>
          </a:xfrm>
        </p:spPr>
        <p:txBody>
          <a:bodyPr>
            <a:normAutofit/>
          </a:bodyPr>
          <a:lstStyle/>
          <a:p>
            <a:r>
              <a:rPr lang="en-US" sz="2400" b="1" dirty="0" smtClean="0"/>
              <a:t>Eighth  :   </a:t>
            </a:r>
            <a:r>
              <a:rPr lang="en-US" sz="2400" dirty="0" smtClean="0"/>
              <a:t>Pure </a:t>
            </a:r>
            <a:r>
              <a:rPr lang="en-US" sz="2400" dirty="0" err="1" smtClean="0"/>
              <a:t>satwic</a:t>
            </a:r>
            <a:r>
              <a:rPr lang="en-US" sz="2400" dirty="0" smtClean="0"/>
              <a:t> service. With regard to service, you have to decide what is </a:t>
            </a:r>
            <a:r>
              <a:rPr lang="en-US" sz="2400" dirty="0" err="1" smtClean="0"/>
              <a:t>satwic</a:t>
            </a:r>
            <a:r>
              <a:rPr lang="en-US" sz="2400" dirty="0" smtClean="0"/>
              <a:t> and what is </a:t>
            </a:r>
            <a:r>
              <a:rPr lang="en-US" sz="2400" dirty="0" err="1" smtClean="0"/>
              <a:t>rajasic</a:t>
            </a:r>
            <a:r>
              <a:rPr lang="en-US" sz="2400" dirty="0" smtClean="0"/>
              <a:t>. We clean streets, build roads in villages or dig wells and do them all as a service to the community. But the kind of service that we do should give real happiness to the people. In the name of “social work” you go to a hospital and approach a patient. This is not real service. Any person whom you wish to serve, you should regard as an embodiment of the Divine. Going to the help of the destitute and the neglected is rendering service to God.</a:t>
            </a:r>
            <a:endParaRPr lang="en-US" sz="2400" dirty="0"/>
          </a:p>
        </p:txBody>
      </p:sp>
    </p:spTree>
    <p:extLst>
      <p:ext uri="{BB962C8B-B14F-4D97-AF65-F5344CB8AC3E}">
        <p14:creationId xmlns:p14="http://schemas.microsoft.com/office/powerpoint/2010/main" val="2649639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001000" cy="6019800"/>
          </a:xfrm>
        </p:spPr>
        <p:txBody>
          <a:bodyPr>
            <a:normAutofit/>
          </a:bodyPr>
          <a:lstStyle/>
          <a:p>
            <a:r>
              <a:rPr lang="en-US" sz="2400" b="1" dirty="0" smtClean="0"/>
              <a:t>Ninth:   </a:t>
            </a:r>
            <a:r>
              <a:rPr lang="en-US" sz="2400" dirty="0" err="1" smtClean="0"/>
              <a:t>Sadhana</a:t>
            </a:r>
            <a:r>
              <a:rPr lang="en-US" sz="2400" dirty="0" smtClean="0"/>
              <a:t>. This is spiritual discipline. The individual is </a:t>
            </a:r>
            <a:r>
              <a:rPr lang="en-US" sz="2400" dirty="0" err="1" smtClean="0"/>
              <a:t>Chith</a:t>
            </a:r>
            <a:r>
              <a:rPr lang="en-US" sz="2400" dirty="0" smtClean="0"/>
              <a:t> (Consciousness), God is </a:t>
            </a:r>
            <a:r>
              <a:rPr lang="en-US" sz="2400" dirty="0" err="1" smtClean="0"/>
              <a:t>Sath</a:t>
            </a:r>
            <a:r>
              <a:rPr lang="en-US" sz="2400" dirty="0" smtClean="0"/>
              <a:t> (The Eternal Absolute). When </a:t>
            </a:r>
            <a:r>
              <a:rPr lang="en-US" sz="2400" dirty="0" err="1" smtClean="0"/>
              <a:t>Sath</a:t>
            </a:r>
            <a:r>
              <a:rPr lang="en-US" sz="2400" dirty="0" smtClean="0"/>
              <a:t> and </a:t>
            </a:r>
            <a:r>
              <a:rPr lang="en-US" sz="2400" dirty="0" err="1" smtClean="0"/>
              <a:t>Chith</a:t>
            </a:r>
            <a:r>
              <a:rPr lang="en-US" sz="2400" dirty="0" smtClean="0"/>
              <a:t> combine, you have Ananda—</a:t>
            </a:r>
            <a:r>
              <a:rPr lang="en-US" sz="2400" dirty="0" err="1" smtClean="0"/>
              <a:t>Sath</a:t>
            </a:r>
            <a:r>
              <a:rPr lang="en-US" sz="2400" dirty="0" smtClean="0"/>
              <a:t>-</a:t>
            </a:r>
            <a:r>
              <a:rPr lang="en-US" sz="2400" dirty="0" err="1" smtClean="0"/>
              <a:t>Chith</a:t>
            </a:r>
            <a:r>
              <a:rPr lang="en-US" sz="2400" dirty="0" smtClean="0"/>
              <a:t>-Ananda. Only the </a:t>
            </a:r>
            <a:r>
              <a:rPr lang="en-US" sz="2400" dirty="0" err="1" smtClean="0"/>
              <a:t>sadhana</a:t>
            </a:r>
            <a:r>
              <a:rPr lang="en-US" sz="2400" dirty="0" smtClean="0"/>
              <a:t> undertaken to </a:t>
            </a:r>
            <a:r>
              <a:rPr lang="en-US" sz="2400" dirty="0" err="1" smtClean="0"/>
              <a:t>realise</a:t>
            </a:r>
            <a:r>
              <a:rPr lang="en-US" sz="2400" dirty="0" smtClean="0"/>
              <a:t> </a:t>
            </a:r>
            <a:r>
              <a:rPr lang="en-US" sz="2400" dirty="0" err="1" smtClean="0"/>
              <a:t>Satchidananda</a:t>
            </a:r>
            <a:r>
              <a:rPr lang="en-US" sz="2400" dirty="0" smtClean="0"/>
              <a:t> is true </a:t>
            </a:r>
            <a:r>
              <a:rPr lang="en-US" sz="2400" dirty="0" err="1" smtClean="0"/>
              <a:t>sadhana</a:t>
            </a:r>
            <a:r>
              <a:rPr lang="en-US" sz="2400" dirty="0" smtClean="0"/>
              <a:t>. Where is this </a:t>
            </a:r>
            <a:r>
              <a:rPr lang="en-US" sz="2400" dirty="0" err="1" smtClean="0"/>
              <a:t>Sath</a:t>
            </a:r>
            <a:r>
              <a:rPr lang="en-US" sz="2400" dirty="0" smtClean="0"/>
              <a:t>? This </a:t>
            </a:r>
            <a:r>
              <a:rPr lang="en-US" sz="2400" dirty="0" err="1" smtClean="0"/>
              <a:t>Sath</a:t>
            </a:r>
            <a:r>
              <a:rPr lang="en-US" sz="2400" dirty="0" smtClean="0"/>
              <a:t>, the Divine, is in everybody. So, you must be prepared to serve everybody, regarding everyone as the Divine. You may have a normal relationship with your kith and kin. There is nothing wrong in this. You must perform </a:t>
            </a:r>
            <a:r>
              <a:rPr lang="en-US" sz="2400" dirty="0" err="1" smtClean="0"/>
              <a:t>sadhana</a:t>
            </a:r>
            <a:r>
              <a:rPr lang="en-US" sz="2400" dirty="0" smtClean="0"/>
              <a:t> in the spirit that the One pervades the many. In this process, you must cultivate the feeling of love. There is no higher </a:t>
            </a:r>
            <a:r>
              <a:rPr lang="en-US" sz="2400" dirty="0" err="1" smtClean="0"/>
              <a:t>sadhana</a:t>
            </a:r>
            <a:r>
              <a:rPr lang="en-US" sz="2400" dirty="0" smtClean="0"/>
              <a:t> than the cultivation of love! </a:t>
            </a:r>
            <a:endParaRPr lang="en-US" sz="2400" dirty="0"/>
          </a:p>
        </p:txBody>
      </p:sp>
    </p:spTree>
    <p:extLst>
      <p:ext uri="{BB962C8B-B14F-4D97-AF65-F5344CB8AC3E}">
        <p14:creationId xmlns:p14="http://schemas.microsoft.com/office/powerpoint/2010/main" val="3770733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620000" cy="5211763"/>
          </a:xfrm>
        </p:spPr>
        <p:txBody>
          <a:bodyPr>
            <a:normAutofit/>
          </a:bodyPr>
          <a:lstStyle/>
          <a:p>
            <a:pPr indent="-342900"/>
            <a:r>
              <a:rPr lang="en-US" sz="2400" b="1" dirty="0" smtClean="0"/>
              <a:t>Tenth:  </a:t>
            </a:r>
            <a:r>
              <a:rPr lang="en-US" sz="2400" dirty="0" smtClean="0"/>
              <a:t>Your occupation or profession. What is the kind of work you should take up? It should be work that can benefit the nation, the community. The nation enables you to earn a living. You must see what you can give to the nation, in return. You must ask yourself: “What is the service, what is the help I can do for the community?” You must see that there is no untruth in any work you do, no unfairness, no fraud, no evil motive. </a:t>
            </a:r>
            <a:endParaRPr lang="en-US" sz="2400" dirty="0"/>
          </a:p>
        </p:txBody>
      </p:sp>
    </p:spTree>
    <p:extLst>
      <p:ext uri="{BB962C8B-B14F-4D97-AF65-F5344CB8AC3E}">
        <p14:creationId xmlns:p14="http://schemas.microsoft.com/office/powerpoint/2010/main" val="423113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400"/>
            <a:ext cx="8305800" cy="792162"/>
          </a:xfrm>
        </p:spPr>
        <p:txBody>
          <a:bodyPr>
            <a:normAutofit/>
          </a:bodyPr>
          <a:lstStyle/>
          <a:p>
            <a:r>
              <a:rPr lang="en-US" sz="2800" u="sng" dirty="0" smtClean="0"/>
              <a:t>Ensure Freedom From Birth by Present Karma</a:t>
            </a:r>
            <a:endParaRPr lang="en-US" sz="2800" u="sng" dirty="0"/>
          </a:p>
        </p:txBody>
      </p:sp>
      <p:sp>
        <p:nvSpPr>
          <p:cNvPr id="3" name="Content Placeholder 2"/>
          <p:cNvSpPr>
            <a:spLocks noGrp="1"/>
          </p:cNvSpPr>
          <p:nvPr>
            <p:ph idx="1"/>
          </p:nvPr>
        </p:nvSpPr>
        <p:spPr>
          <a:xfrm>
            <a:off x="-228600" y="381000"/>
            <a:ext cx="8534400" cy="5867400"/>
          </a:xfrm>
        </p:spPr>
        <p:txBody>
          <a:bodyPr>
            <a:noAutofit/>
          </a:bodyPr>
          <a:lstStyle/>
          <a:p>
            <a:r>
              <a:rPr lang="en-US" sz="2400" dirty="0" smtClean="0"/>
              <a:t>These are the pure things that you have to observe in your life. If you engage yourselves in right action, you will not be bound by the consequences of karma. Because of past karma, you have your present life. By your present karma you can ensure freedom from birth. Through love, you develop faith; through faith and earnestness, you acquire knowledge; through knowledge, you develop </a:t>
            </a:r>
            <a:r>
              <a:rPr lang="en-US" sz="2400" dirty="0" err="1" smtClean="0"/>
              <a:t>sadhana</a:t>
            </a:r>
            <a:r>
              <a:rPr lang="en-US" sz="2400" dirty="0" smtClean="0"/>
              <a:t>, and through </a:t>
            </a:r>
            <a:r>
              <a:rPr lang="en-US" sz="2400" dirty="0" err="1" smtClean="0"/>
              <a:t>sadhana</a:t>
            </a:r>
            <a:r>
              <a:rPr lang="en-US" sz="2400" dirty="0" smtClean="0"/>
              <a:t>, you achieve the goal. So for </a:t>
            </a:r>
            <a:r>
              <a:rPr lang="en-US" sz="2400" dirty="0" err="1" smtClean="0"/>
              <a:t>practising</a:t>
            </a:r>
            <a:r>
              <a:rPr lang="en-US" sz="2400" dirty="0" smtClean="0"/>
              <a:t> </a:t>
            </a:r>
            <a:r>
              <a:rPr lang="en-US" sz="2400" dirty="0" err="1" smtClean="0"/>
              <a:t>sadhana</a:t>
            </a:r>
            <a:r>
              <a:rPr lang="en-US" sz="2400" dirty="0" smtClean="0"/>
              <a:t>, you require wisdom, and for acquiring wisdom, you require </a:t>
            </a:r>
            <a:r>
              <a:rPr lang="en-US" sz="2400" dirty="0" err="1" smtClean="0"/>
              <a:t>sraddha</a:t>
            </a:r>
            <a:r>
              <a:rPr lang="en-US" sz="2400" dirty="0" smtClean="0"/>
              <a:t> (earnestness and faith), and for </a:t>
            </a:r>
            <a:r>
              <a:rPr lang="en-US" sz="2400" dirty="0" err="1" smtClean="0"/>
              <a:t>sraddha</a:t>
            </a:r>
            <a:r>
              <a:rPr lang="en-US" sz="2400" dirty="0" smtClean="0"/>
              <a:t>, you must cultivate love. So love is the means and for this you must acquire control of the senses. If you gradually reduce your desires, you will be able to bring the senses under control. You should strive to get rid of all your bad thoughts, give up all your bad traits, discharge your obligations to your parents, render selfless service to the community, and thereby redeem your lives and earn the grace of God. This is my blessing for all of you. </a:t>
            </a:r>
            <a:r>
              <a:rPr lang="en-US" sz="1800" i="1" dirty="0" err="1" smtClean="0"/>
              <a:t>Sathya</a:t>
            </a:r>
            <a:r>
              <a:rPr lang="en-US" sz="1800" i="1" dirty="0" smtClean="0"/>
              <a:t> Sai Speaks, Volume XVIII</a:t>
            </a:r>
            <a:endParaRPr lang="en-US" sz="1800" i="1" dirty="0"/>
          </a:p>
        </p:txBody>
      </p:sp>
    </p:spTree>
    <p:extLst>
      <p:ext uri="{BB962C8B-B14F-4D97-AF65-F5344CB8AC3E}">
        <p14:creationId xmlns:p14="http://schemas.microsoft.com/office/powerpoint/2010/main" val="20357089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895</TotalTime>
  <Words>733</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Ten Types Of Purity  Study Circle  Teachings Of Sathya Sai Baba ( Volume 3)</vt:lpstr>
      <vt:lpstr>Ten Types Of Purity</vt:lpstr>
      <vt:lpstr>PowerPoint Presentation</vt:lpstr>
      <vt:lpstr>PowerPoint Presentation</vt:lpstr>
      <vt:lpstr>PowerPoint Presentation</vt:lpstr>
      <vt:lpstr>PowerPoint Presentation</vt:lpstr>
      <vt:lpstr>Ensure Freedom From Birth by Present Karma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prashusai</dc:creator>
  <cp:lastModifiedBy>prashusai</cp:lastModifiedBy>
  <cp:revision>8</cp:revision>
  <dcterms:created xsi:type="dcterms:W3CDTF">2018-01-27T02:38:31Z</dcterms:created>
  <dcterms:modified xsi:type="dcterms:W3CDTF">2018-01-27T17:33:55Z</dcterms:modified>
</cp:coreProperties>
</file>