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5" d="100"/>
          <a:sy n="85" d="100"/>
        </p:scale>
        <p:origin x="-2352" y="-6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ED8715-3773-42B6-98E8-03854C39D6CF}"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3977845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D8715-3773-42B6-98E8-03854C39D6CF}"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426427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D8715-3773-42B6-98E8-03854C39D6CF}"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70200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D8715-3773-42B6-98E8-03854C39D6CF}"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70553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ED8715-3773-42B6-98E8-03854C39D6CF}"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225011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ED8715-3773-42B6-98E8-03854C39D6CF}"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202034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ED8715-3773-42B6-98E8-03854C39D6CF}"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321999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ED8715-3773-42B6-98E8-03854C39D6CF}"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386309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D8715-3773-42B6-98E8-03854C39D6CF}"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317997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D8715-3773-42B6-98E8-03854C39D6CF}"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129429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D8715-3773-42B6-98E8-03854C39D6CF}"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AA508-6EAA-420A-8169-9DC9EFF67C32}" type="slidenum">
              <a:rPr lang="en-US" smtClean="0"/>
              <a:t>‹#›</a:t>
            </a:fld>
            <a:endParaRPr lang="en-US"/>
          </a:p>
        </p:txBody>
      </p:sp>
    </p:spTree>
    <p:extLst>
      <p:ext uri="{BB962C8B-B14F-4D97-AF65-F5344CB8AC3E}">
        <p14:creationId xmlns:p14="http://schemas.microsoft.com/office/powerpoint/2010/main" val="256115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D8715-3773-42B6-98E8-03854C39D6CF}" type="datetimeFigureOut">
              <a:rPr lang="en-US" smtClean="0"/>
              <a:t>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AA508-6EAA-420A-8169-9DC9EFF67C32}" type="slidenum">
              <a:rPr lang="en-US" smtClean="0"/>
              <a:t>‹#›</a:t>
            </a:fld>
            <a:endParaRPr lang="en-US"/>
          </a:p>
        </p:txBody>
      </p:sp>
    </p:spTree>
    <p:extLst>
      <p:ext uri="{BB962C8B-B14F-4D97-AF65-F5344CB8AC3E}">
        <p14:creationId xmlns:p14="http://schemas.microsoft.com/office/powerpoint/2010/main" val="2811600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sathyasaiwithstudents.blogspot.com/2015/05/what-is-good-food-for-human-body.html" TargetMode="Externa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46054"/>
            <a:ext cx="8542899" cy="60357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1"/>
            <a:ext cx="7772400" cy="914400"/>
          </a:xfrm>
        </p:spPr>
        <p:txBody>
          <a:bodyPr/>
          <a:lstStyle/>
          <a:p>
            <a:r>
              <a:rPr lang="en-US" dirty="0" smtClean="0">
                <a:solidFill>
                  <a:srgbClr val="C00000"/>
                </a:solidFill>
                <a:latin typeface="+mn-lt"/>
              </a:rPr>
              <a:t>Food And Health </a:t>
            </a:r>
            <a:endParaRPr lang="en-US" dirty="0">
              <a:solidFill>
                <a:srgbClr val="C00000"/>
              </a:solidFill>
              <a:latin typeface="+mn-lt"/>
            </a:endParaRPr>
          </a:p>
        </p:txBody>
      </p:sp>
    </p:spTree>
    <p:extLst>
      <p:ext uri="{BB962C8B-B14F-4D97-AF65-F5344CB8AC3E}">
        <p14:creationId xmlns:p14="http://schemas.microsoft.com/office/powerpoint/2010/main" val="2807075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Food for Thought</a:t>
            </a:r>
            <a:endParaRPr lang="en-US" dirty="0"/>
          </a:p>
        </p:txBody>
      </p:sp>
      <p:sp>
        <p:nvSpPr>
          <p:cNvPr id="3" name="Content Placeholder 2"/>
          <p:cNvSpPr>
            <a:spLocks noGrp="1"/>
          </p:cNvSpPr>
          <p:nvPr>
            <p:ph sz="half" idx="1"/>
          </p:nvPr>
        </p:nvSpPr>
        <p:spPr>
          <a:xfrm>
            <a:off x="457200" y="1905000"/>
            <a:ext cx="4038600" cy="2438400"/>
          </a:xfrm>
        </p:spPr>
        <p:txBody>
          <a:bodyPr>
            <a:normAutofit/>
          </a:bodyPr>
          <a:lstStyle/>
          <a:p>
            <a:pPr>
              <a:lnSpc>
                <a:spcPct val="120000"/>
              </a:lnSpc>
              <a:spcBef>
                <a:spcPts val="500"/>
              </a:spcBef>
              <a:spcAft>
                <a:spcPts val="500"/>
              </a:spcAft>
            </a:pPr>
            <a:r>
              <a:rPr lang="en-US" sz="3000" dirty="0" smtClean="0"/>
              <a:t>What is food?</a:t>
            </a:r>
          </a:p>
          <a:p>
            <a:pPr>
              <a:lnSpc>
                <a:spcPct val="120000"/>
              </a:lnSpc>
              <a:spcBef>
                <a:spcPts val="500"/>
              </a:spcBef>
              <a:spcAft>
                <a:spcPts val="500"/>
              </a:spcAft>
            </a:pPr>
            <a:r>
              <a:rPr lang="en-US" sz="3000" dirty="0" smtClean="0"/>
              <a:t>Why </a:t>
            </a:r>
            <a:r>
              <a:rPr lang="en-US" sz="3000" dirty="0"/>
              <a:t>is food important for physical and mental health</a:t>
            </a:r>
            <a:r>
              <a:rPr lang="en-US" sz="3000" dirty="0" smtClean="0"/>
              <a:t>?</a:t>
            </a:r>
            <a:endParaRPr lang="en-US" sz="3000" dirty="0"/>
          </a:p>
        </p:txBody>
      </p:sp>
      <p:pic>
        <p:nvPicPr>
          <p:cNvPr id="6" name="Picture 2" descr="Image result for sathya sai eating food"/>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1447800"/>
            <a:ext cx="4038600" cy="3220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792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five sense organ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0" y="298218"/>
            <a:ext cx="4846320" cy="2216382"/>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152400" y="2133600"/>
            <a:ext cx="4572000" cy="44577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30000"/>
              </a:lnSpc>
              <a:spcBef>
                <a:spcPts val="500"/>
              </a:spcBef>
              <a:spcAft>
                <a:spcPts val="500"/>
              </a:spcAft>
              <a:buNone/>
            </a:pPr>
            <a:r>
              <a:rPr lang="en-US" sz="2000" dirty="0" smtClean="0"/>
              <a:t>One should avoid going to places where there is bad odor, and try to inhale fresh air and breathe freely. Righteous deeds performed by the hand constitute the intake of </a:t>
            </a:r>
            <a:r>
              <a:rPr lang="en-US" sz="2000" dirty="0" err="1" smtClean="0"/>
              <a:t>Satvic</a:t>
            </a:r>
            <a:r>
              <a:rPr lang="en-US" sz="2000" dirty="0" smtClean="0"/>
              <a:t> food through the hands. The body is said to be the temple of God only when we intake </a:t>
            </a:r>
            <a:r>
              <a:rPr lang="en-US" sz="2000" dirty="0" err="1" smtClean="0"/>
              <a:t>Satvic</a:t>
            </a:r>
            <a:r>
              <a:rPr lang="en-US" sz="2000" dirty="0" smtClean="0"/>
              <a:t> food through all our sense organs. </a:t>
            </a:r>
            <a:r>
              <a:rPr lang="en-US" sz="2000" dirty="0"/>
              <a:t> We must also be careful about the places we visit and the company we keep</a:t>
            </a:r>
            <a:r>
              <a:rPr lang="en-US" sz="2000" dirty="0" smtClean="0"/>
              <a:t>. </a:t>
            </a:r>
            <a:r>
              <a:rPr lang="en-US" sz="2000" dirty="0"/>
              <a:t>Your thoughts and actions will depend upon your </a:t>
            </a:r>
            <a:r>
              <a:rPr lang="en-US" sz="2000" dirty="0" smtClean="0"/>
              <a:t>company.</a:t>
            </a:r>
            <a:endParaRPr lang="en-US" sz="2000" dirty="0"/>
          </a:p>
        </p:txBody>
      </p:sp>
      <p:sp>
        <p:nvSpPr>
          <p:cNvPr id="3" name="Content Placeholder 2"/>
          <p:cNvSpPr>
            <a:spLocks noGrp="1"/>
          </p:cNvSpPr>
          <p:nvPr>
            <p:ph sz="half" idx="1"/>
          </p:nvPr>
        </p:nvSpPr>
        <p:spPr>
          <a:xfrm>
            <a:off x="4648200" y="457200"/>
            <a:ext cx="4343400" cy="6248400"/>
          </a:xfrm>
        </p:spPr>
        <p:txBody>
          <a:bodyPr>
            <a:noAutofit/>
          </a:bodyPr>
          <a:lstStyle/>
          <a:p>
            <a:pPr marL="0" indent="0" fontAlgn="base">
              <a:lnSpc>
                <a:spcPct val="130000"/>
              </a:lnSpc>
              <a:spcBef>
                <a:spcPts val="500"/>
              </a:spcBef>
              <a:spcAft>
                <a:spcPts val="500"/>
              </a:spcAft>
              <a:buNone/>
            </a:pPr>
            <a:r>
              <a:rPr lang="en-US" sz="2000" dirty="0"/>
              <a:t>The body has five sense organs and if you take </a:t>
            </a:r>
            <a:r>
              <a:rPr lang="en-US" sz="2000" dirty="0" err="1"/>
              <a:t>Satvic</a:t>
            </a:r>
            <a:r>
              <a:rPr lang="en-US" sz="2000" dirty="0"/>
              <a:t> food only for one of the organs, then it is of no use. You should take </a:t>
            </a:r>
            <a:r>
              <a:rPr lang="en-US" sz="2000" dirty="0" err="1"/>
              <a:t>Satvic</a:t>
            </a:r>
            <a:r>
              <a:rPr lang="en-US" sz="2000" dirty="0"/>
              <a:t> food from all the sense of organs, which means we must always speak </a:t>
            </a:r>
            <a:r>
              <a:rPr lang="en-US" sz="2000" dirty="0" err="1"/>
              <a:t>Satya</a:t>
            </a:r>
            <a:r>
              <a:rPr lang="en-US" sz="2000" dirty="0"/>
              <a:t> or truth, hear only what is good, feel good, see good and smell only what is good to smell.  </a:t>
            </a:r>
          </a:p>
          <a:p>
            <a:pPr marL="0" indent="0" fontAlgn="base">
              <a:lnSpc>
                <a:spcPct val="130000"/>
              </a:lnSpc>
              <a:spcBef>
                <a:spcPts val="500"/>
              </a:spcBef>
              <a:spcAft>
                <a:spcPts val="500"/>
              </a:spcAft>
              <a:buNone/>
            </a:pPr>
            <a:r>
              <a:rPr lang="en-US" sz="2000" dirty="0"/>
              <a:t> </a:t>
            </a:r>
            <a:r>
              <a:rPr lang="en-US" sz="2000" dirty="0" smtClean="0"/>
              <a:t>You </a:t>
            </a:r>
            <a:r>
              <a:rPr lang="en-US" sz="2000" dirty="0"/>
              <a:t>should see only that which is good and which leads to good thoughts. Sight, which is of a sacred nature, is the intake of </a:t>
            </a:r>
            <a:r>
              <a:rPr lang="en-US" sz="2000" dirty="0" err="1"/>
              <a:t>Satvic</a:t>
            </a:r>
            <a:r>
              <a:rPr lang="en-US" sz="2000" dirty="0"/>
              <a:t> food through the eyes. </a:t>
            </a:r>
            <a:r>
              <a:rPr lang="en-US" sz="2000" dirty="0" smtClean="0"/>
              <a:t>Hearing good things forms the intake of </a:t>
            </a:r>
            <a:r>
              <a:rPr lang="en-US" sz="2000" dirty="0" err="1" smtClean="0"/>
              <a:t>Satvic</a:t>
            </a:r>
            <a:r>
              <a:rPr lang="en-US" sz="2000" dirty="0" smtClean="0"/>
              <a:t> food through the ears. </a:t>
            </a:r>
            <a:endParaRPr lang="en-US" sz="2000" dirty="0"/>
          </a:p>
        </p:txBody>
      </p:sp>
      <p:sp>
        <p:nvSpPr>
          <p:cNvPr id="6" name="Rectangle 5"/>
          <p:cNvSpPr/>
          <p:nvPr/>
        </p:nvSpPr>
        <p:spPr>
          <a:xfrm>
            <a:off x="304800" y="6553200"/>
            <a:ext cx="8458200" cy="369332"/>
          </a:xfrm>
          <a:prstGeom prst="rect">
            <a:avLst/>
          </a:prstGeom>
        </p:spPr>
        <p:txBody>
          <a:bodyPr wrap="square">
            <a:spAutoFit/>
          </a:bodyPr>
          <a:lstStyle/>
          <a:p>
            <a:r>
              <a:rPr lang="en-US" i="1" dirty="0">
                <a:hlinkClick r:id="rId3"/>
              </a:rPr>
              <a:t>https://</a:t>
            </a:r>
            <a:r>
              <a:rPr lang="en-US" i="1" dirty="0" smtClean="0">
                <a:hlinkClick r:id="rId3"/>
              </a:rPr>
              <a:t>sathyasaiwithstudents.blogspot.com/2015/05/what-is-good-food-for-human-body.html</a:t>
            </a:r>
            <a:endParaRPr lang="en-US" i="1" dirty="0"/>
          </a:p>
        </p:txBody>
      </p:sp>
    </p:spTree>
    <p:extLst>
      <p:ext uri="{BB962C8B-B14F-4D97-AF65-F5344CB8AC3E}">
        <p14:creationId xmlns:p14="http://schemas.microsoft.com/office/powerpoint/2010/main" val="1737271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5486400" cy="1143000"/>
          </a:xfrm>
        </p:spPr>
        <p:txBody>
          <a:bodyPr>
            <a:normAutofit fontScale="90000"/>
          </a:bodyPr>
          <a:lstStyle/>
          <a:p>
            <a:r>
              <a:rPr lang="en-US" dirty="0" smtClean="0"/>
              <a:t>Food for </a:t>
            </a:r>
            <a:r>
              <a:rPr lang="en-US" dirty="0" smtClean="0"/>
              <a:t>Thought (,Word and Deed)</a:t>
            </a:r>
            <a:endParaRPr lang="en-US" dirty="0"/>
          </a:p>
        </p:txBody>
      </p:sp>
      <p:sp>
        <p:nvSpPr>
          <p:cNvPr id="3" name="Content Placeholder 2"/>
          <p:cNvSpPr>
            <a:spLocks noGrp="1"/>
          </p:cNvSpPr>
          <p:nvPr>
            <p:ph sz="half" idx="1"/>
          </p:nvPr>
        </p:nvSpPr>
        <p:spPr>
          <a:xfrm>
            <a:off x="152400" y="1600200"/>
            <a:ext cx="4953000" cy="4953000"/>
          </a:xfrm>
        </p:spPr>
        <p:txBody>
          <a:bodyPr>
            <a:normAutofit/>
          </a:bodyPr>
          <a:lstStyle/>
          <a:p>
            <a:pPr>
              <a:lnSpc>
                <a:spcPct val="120000"/>
              </a:lnSpc>
              <a:spcBef>
                <a:spcPts val="500"/>
              </a:spcBef>
              <a:spcAft>
                <a:spcPts val="500"/>
              </a:spcAft>
            </a:pPr>
            <a:r>
              <a:rPr lang="en-US" dirty="0" smtClean="0"/>
              <a:t>Can you give an example of when wrong types of food have adversely affected your physical, mental and spiritual state? </a:t>
            </a:r>
          </a:p>
          <a:p>
            <a:pPr>
              <a:lnSpc>
                <a:spcPct val="120000"/>
              </a:lnSpc>
              <a:spcBef>
                <a:spcPts val="500"/>
              </a:spcBef>
              <a:spcAft>
                <a:spcPts val="500"/>
              </a:spcAft>
            </a:pPr>
            <a:r>
              <a:rPr lang="en-US" dirty="0" smtClean="0"/>
              <a:t>How can we implement the “</a:t>
            </a:r>
            <a:r>
              <a:rPr lang="en-US" dirty="0" err="1" smtClean="0"/>
              <a:t>Satvic</a:t>
            </a:r>
            <a:r>
              <a:rPr lang="en-US" dirty="0" smtClean="0"/>
              <a:t> (pure, balanced, ideal) Food” principal in our daily lives? </a:t>
            </a:r>
          </a:p>
          <a:p>
            <a:pPr>
              <a:lnSpc>
                <a:spcPct val="120000"/>
              </a:lnSpc>
              <a:spcBef>
                <a:spcPts val="500"/>
              </a:spcBef>
              <a:spcAft>
                <a:spcPts val="500"/>
              </a:spcAft>
            </a:pPr>
            <a:endParaRPr lang="en-US" dirty="0"/>
          </a:p>
        </p:txBody>
      </p:sp>
      <p:pic>
        <p:nvPicPr>
          <p:cNvPr id="6" name="Picture 2" descr="Image result for butterflies in stomach"/>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13010"/>
            <a:ext cx="3200400" cy="3200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gutfulofadhd.com/wp-content/uploads/2014/04/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107" y="3313770"/>
            <a:ext cx="4256573" cy="2858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905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28600"/>
            <a:ext cx="7543800" cy="6400800"/>
          </a:xfrm>
        </p:spPr>
        <p:txBody>
          <a:bodyPr>
            <a:normAutofit fontScale="77500" lnSpcReduction="20000"/>
          </a:bodyPr>
          <a:lstStyle/>
          <a:p>
            <a:pPr marL="0" indent="0">
              <a:lnSpc>
                <a:spcPct val="110000"/>
              </a:lnSpc>
              <a:buNone/>
            </a:pPr>
            <a:r>
              <a:rPr lang="en-US" dirty="0" smtClean="0"/>
              <a:t>"</a:t>
            </a:r>
            <a:r>
              <a:rPr lang="en-US" dirty="0"/>
              <a:t>The food consumed by man should be proper, pure and wholesome. But nowadays people eat whatever they get and wherever they get it, and thereby spoil their health. Food plays a major role in the preservation of health. Care should be taken to see that the food consumed does not have much fat content, for the fats consumed in large quantity are detrimental not only to one's physical health but also to one's mental health." </a:t>
            </a:r>
            <a:r>
              <a:rPr lang="en-US" i="1" dirty="0"/>
              <a:t>(</a:t>
            </a:r>
            <a:r>
              <a:rPr lang="en-US" i="1" dirty="0" err="1"/>
              <a:t>Sathya</a:t>
            </a:r>
            <a:r>
              <a:rPr lang="en-US" i="1" dirty="0"/>
              <a:t> Sai Speaks. Vol.27, Chapter 3</a:t>
            </a:r>
            <a:r>
              <a:rPr lang="en-US" i="1" dirty="0" smtClean="0"/>
              <a:t>)</a:t>
            </a:r>
            <a:r>
              <a:rPr lang="en-US" dirty="0"/>
              <a:t/>
            </a:r>
            <a:br>
              <a:rPr lang="en-US" dirty="0"/>
            </a:br>
            <a:r>
              <a:rPr lang="en-US" dirty="0"/>
              <a:t> </a:t>
            </a:r>
            <a:br>
              <a:rPr lang="en-US" dirty="0"/>
            </a:br>
            <a:r>
              <a:rPr lang="en-US" dirty="0"/>
              <a:t> "By regulating your diet and avoiding certain bad habits, you can preserve health. Moderate food, and food of the </a:t>
            </a:r>
            <a:r>
              <a:rPr lang="en-US" dirty="0" err="1" smtClean="0"/>
              <a:t>Satvic</a:t>
            </a:r>
            <a:r>
              <a:rPr lang="en-US" dirty="0" smtClean="0"/>
              <a:t> </a:t>
            </a:r>
            <a:r>
              <a:rPr lang="en-US" dirty="0"/>
              <a:t>type, will promote mental poise and also physical happiness... Many people consume more than necessary quantity of rich food and such have to practice moderation." </a:t>
            </a:r>
            <a:r>
              <a:rPr lang="en-US" i="1" dirty="0"/>
              <a:t>(</a:t>
            </a:r>
            <a:r>
              <a:rPr lang="en-US" i="1" dirty="0" err="1"/>
              <a:t>Sathya</a:t>
            </a:r>
            <a:r>
              <a:rPr lang="en-US" i="1" dirty="0"/>
              <a:t> Sai Speaks. Vol.1, Chapter 28</a:t>
            </a:r>
            <a:r>
              <a:rPr lang="en-US" i="1" dirty="0" smtClean="0"/>
              <a:t>)</a:t>
            </a:r>
            <a:endParaRPr lang="en-US" i="1" dirty="0"/>
          </a:p>
        </p:txBody>
      </p:sp>
      <p:pic>
        <p:nvPicPr>
          <p:cNvPr id="4" name="Picture 2" descr="Image result for sathya sai eating foo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62" y="1"/>
            <a:ext cx="1337679" cy="106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788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 "Food habits are of primary importance when health has to be secured and maintained. When these are not regulated, health suffers...Among the eight million four hundred thousand species of living beings, all except humans live on food as provided by Mother nature.... one should realize that food materials, as offered by nature, are really more beneficial." </a:t>
            </a:r>
            <a:r>
              <a:rPr lang="en-US" i="1" dirty="0"/>
              <a:t>(</a:t>
            </a:r>
            <a:r>
              <a:rPr lang="en-US" i="1" dirty="0" err="1"/>
              <a:t>Sathya</a:t>
            </a:r>
            <a:r>
              <a:rPr lang="en-US" i="1" dirty="0"/>
              <a:t> Sai Speaks. Vol.15, Chapter 54</a:t>
            </a:r>
            <a:r>
              <a:rPr lang="en-US" i="1" dirty="0" smtClean="0"/>
              <a:t>)</a:t>
            </a:r>
            <a:endParaRPr lang="en-US" i="1" dirty="0"/>
          </a:p>
          <a:p>
            <a:endParaRPr lang="en-US" dirty="0"/>
          </a:p>
        </p:txBody>
      </p:sp>
      <p:sp>
        <p:nvSpPr>
          <p:cNvPr id="4" name="AutoShape 2" descr="Image result for garden of life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garden of life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2" descr="Image result for sathya sai eating foo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62" y="1"/>
            <a:ext cx="1337679" cy="106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060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85000" lnSpcReduction="10000"/>
          </a:bodyPr>
          <a:lstStyle/>
          <a:p>
            <a:pPr>
              <a:lnSpc>
                <a:spcPct val="120000"/>
              </a:lnSpc>
            </a:pPr>
            <a:r>
              <a:rPr lang="en-US" dirty="0"/>
              <a:t>You should not take whatever you like whenever you are hungry. </a:t>
            </a:r>
            <a:r>
              <a:rPr lang="en-US" dirty="0" smtClean="0"/>
              <a:t> You </a:t>
            </a:r>
            <a:r>
              <a:rPr lang="en-US" dirty="0"/>
              <a:t>should always take </a:t>
            </a:r>
            <a:r>
              <a:rPr lang="en-US" dirty="0" err="1"/>
              <a:t>Satvic</a:t>
            </a:r>
            <a:r>
              <a:rPr lang="en-US" dirty="0"/>
              <a:t> food. </a:t>
            </a:r>
            <a:r>
              <a:rPr lang="en-US" dirty="0" smtClean="0"/>
              <a:t> The </a:t>
            </a:r>
            <a:r>
              <a:rPr lang="en-US" dirty="0"/>
              <a:t>type of smoke emanating from fire will depend on the type of fuel used, the clouds will depend on the type of smoke, the water depends upon the type of clouds, the rain depends upon the type of water, the crop depends on the type of rain, the food depends upon the type of crop, the thoughts in the head depend upon the food which you have eaten. </a:t>
            </a:r>
            <a:r>
              <a:rPr lang="en-US" dirty="0" smtClean="0"/>
              <a:t> All </a:t>
            </a:r>
            <a:r>
              <a:rPr lang="en-US" dirty="0"/>
              <a:t>thoughts, whether good or bad, depend upon the food you take. </a:t>
            </a:r>
            <a:endParaRPr lang="en-US" dirty="0"/>
          </a:p>
        </p:txBody>
      </p:sp>
      <p:pic>
        <p:nvPicPr>
          <p:cNvPr id="4" name="Picture 2" descr="Image result for sathya sai eating foo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62" y="1"/>
            <a:ext cx="1337679" cy="106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412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406</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Food And Health </vt:lpstr>
      <vt:lpstr>Food for Thought</vt:lpstr>
      <vt:lpstr>PowerPoint Presentation</vt:lpstr>
      <vt:lpstr>Food for Thought (,Word and Deed)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Health</dc:title>
  <dc:creator>prashusai</dc:creator>
  <cp:lastModifiedBy>pradeep indrakanti</cp:lastModifiedBy>
  <cp:revision>9</cp:revision>
  <dcterms:created xsi:type="dcterms:W3CDTF">2018-01-13T06:14:03Z</dcterms:created>
  <dcterms:modified xsi:type="dcterms:W3CDTF">2018-01-13T08:12:06Z</dcterms:modified>
</cp:coreProperties>
</file>